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1" r:id="rId15"/>
    <p:sldId id="289" r:id="rId16"/>
    <p:sldId id="285" r:id="rId17"/>
    <p:sldId id="286" r:id="rId18"/>
    <p:sldId id="287" r:id="rId19"/>
    <p:sldId id="288" r:id="rId20"/>
    <p:sldId id="272" r:id="rId21"/>
    <p:sldId id="273" r:id="rId22"/>
    <p:sldId id="278" r:id="rId23"/>
    <p:sldId id="279" r:id="rId24"/>
    <p:sldId id="280" r:id="rId25"/>
    <p:sldId id="284" r:id="rId26"/>
    <p:sldId id="282" r:id="rId27"/>
  </p:sldIdLst>
  <p:sldSz cx="12192000" cy="6858000"/>
  <p:notesSz cx="6858000" cy="9144000"/>
  <p:embeddedFontLst>
    <p:embeddedFont>
      <p:font typeface="이사만루체 Light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/Ci0z193lJ8PXGsS6TFsW6vvV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E1F0"/>
    <a:srgbClr val="E3B7D3"/>
    <a:srgbClr val="F6E8F1"/>
    <a:srgbClr val="4DC4FF"/>
    <a:srgbClr val="13C6D7"/>
    <a:srgbClr val="EAFDFF"/>
    <a:srgbClr val="00F7D9"/>
    <a:srgbClr val="3AA9A3"/>
    <a:srgbClr val="F5B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1BEC3-8941-4EA4-BFA0-3BD53404D444}" v="1" dt="2023-08-09T15:56:46.622"/>
  </p1510:revLst>
</p1510:revInfo>
</file>

<file path=ppt/tableStyles.xml><?xml version="1.0" encoding="utf-8"?>
<a:tblStyleLst xmlns:a="http://schemas.openxmlformats.org/drawingml/2006/main" def="{74366FDD-497A-412F-8990-664BC1D761FA}">
  <a:tblStyle styleId="{74366FDD-497A-412F-8990-664BC1D761F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8" autoAdjust="0"/>
    <p:restoredTop sz="94660"/>
  </p:normalViewPr>
  <p:slideViewPr>
    <p:cSldViewPr snapToGrid="0">
      <p:cViewPr varScale="1">
        <p:scale>
          <a:sx n="42" d="100"/>
          <a:sy n="42" d="100"/>
        </p:scale>
        <p:origin x="6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예성 고" userId="80f1f918d26fdccd" providerId="LiveId" clId="{6DA1BEC3-8941-4EA4-BFA0-3BD53404D444}"/>
    <pc:docChg chg="custSel modSld">
      <pc:chgData name="예성 고" userId="80f1f918d26fdccd" providerId="LiveId" clId="{6DA1BEC3-8941-4EA4-BFA0-3BD53404D444}" dt="2023-08-09T15:56:46.621" v="2"/>
      <pc:docMkLst>
        <pc:docMk/>
      </pc:docMkLst>
      <pc:sldChg chg="delSp mod delAnim modAnim">
        <pc:chgData name="예성 고" userId="80f1f918d26fdccd" providerId="LiveId" clId="{6DA1BEC3-8941-4EA4-BFA0-3BD53404D444}" dt="2023-08-09T15:56:46.621" v="2"/>
        <pc:sldMkLst>
          <pc:docMk/>
          <pc:sldMk cId="0" sldId="271"/>
        </pc:sldMkLst>
        <pc:grpChg chg="del">
          <ac:chgData name="예성 고" userId="80f1f918d26fdccd" providerId="LiveId" clId="{6DA1BEC3-8941-4EA4-BFA0-3BD53404D444}" dt="2023-08-09T15:56:31.579" v="1" actId="478"/>
          <ac:grpSpMkLst>
            <pc:docMk/>
            <pc:sldMk cId="0" sldId="271"/>
            <ac:grpSpMk id="21" creationId="{00000000-0000-0000-0000-000000000000}"/>
          </ac:grpSpMkLst>
        </pc:grpChg>
        <pc:grpChg chg="del">
          <ac:chgData name="예성 고" userId="80f1f918d26fdccd" providerId="LiveId" clId="{6DA1BEC3-8941-4EA4-BFA0-3BD53404D444}" dt="2023-08-09T15:56:31.045" v="0" actId="478"/>
          <ac:grpSpMkLst>
            <pc:docMk/>
            <pc:sldMk cId="0" sldId="271"/>
            <ac:grpSpMk id="26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4" name="Google Shape;7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2" name="Google Shape;7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2" name="Google Shape;7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241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80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4470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" name="Google Shape;8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297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5057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5506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>
  <p:cSld name="5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6724B-66EA-4B95-8D91-8638D0033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425A8-4F65-4C02-B637-80BD377B7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018C3D-09D7-49CB-8B45-D741EDD79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71F7CF-D718-4B57-8D87-DF96AE2A9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752E0F-2602-4756-9A59-91B5211FA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6A3408-14B0-4C83-8021-E96C008E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7B7C63-1A4F-48B7-9C07-74AA2B06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321FDD-F559-421C-BCA2-BBEC2A61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2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0BA8F-DF0D-43B0-BD24-B451CB6B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380B55-772F-45F6-B43C-D291D3BC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F4B29E-4A5A-479E-A056-C5043256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93D175-2468-4B83-AF5D-B4C08727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5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315A14-00E6-4A99-BC73-84C9F96E1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DB8B6E-DF95-42E3-A69D-3D01CBCB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FEAAD-7DE9-436D-BC61-F95CB26D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74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9E350-DD78-4460-95E0-6B326E1A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6EDA2-2CBC-4840-90A4-9A1A484A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98977D-A338-46F8-BE7E-58ED42F58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215951-35D8-4483-891A-F6172DD9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1ADE83-747B-4B92-9831-F38F849D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D8C1B6-203E-4E4C-95C4-557B7EE6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99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8F822-0C04-4EF3-9301-894EC326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EC9799-293C-4946-8729-AF8EAA29D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21E1E-2386-4E6A-88A9-A043869D6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56DD4-90F7-4CC5-9E53-5897BF74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3D26B-B6E5-40F9-9D05-A53BB341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A9B3F-40F7-41C1-9CF0-840A163D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07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D46A3-419C-4AF7-8CE6-CFE2236C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D7A798-EF9F-41A4-9DAE-5B22CEEB9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1EF6D-B5B7-4A82-B0F3-4996D996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7C5DB-59EA-40C7-8805-C724A1AA8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F248B-B787-4F84-A69B-73FF47C1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43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802FC5-7CC8-4563-BAC1-27B35DE0F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8EFF4-F17B-4B43-80FC-EC45BED8A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73AD9-7A77-47BF-9D13-E16DC417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47CA8-51E6-48D2-B0AD-B2063D70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CEE50-D81A-4536-A1E3-50095371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44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/>
          <p:nvPr/>
        </p:nvSpPr>
        <p:spPr>
          <a:xfrm>
            <a:off x="1" y="0"/>
            <a:ext cx="5191759" cy="6858071"/>
          </a:xfrm>
          <a:custGeom>
            <a:avLst/>
            <a:gdLst/>
            <a:ahLst/>
            <a:cxnLst/>
            <a:rect l="l" t="t" r="r" b="b"/>
            <a:pathLst>
              <a:path w="12192000" h="6858071" extrusionOk="0">
                <a:moveTo>
                  <a:pt x="0" y="0"/>
                </a:moveTo>
                <a:lnTo>
                  <a:pt x="12192000" y="0"/>
                </a:lnTo>
                <a:lnTo>
                  <a:pt x="12192000" y="6858072"/>
                </a:lnTo>
                <a:lnTo>
                  <a:pt x="0" y="6858072"/>
                </a:lnTo>
                <a:close/>
              </a:path>
            </a:pathLst>
          </a:custGeom>
          <a:gradFill>
            <a:gsLst>
              <a:gs pos="0">
                <a:srgbClr val="00FFD5"/>
              </a:gs>
              <a:gs pos="50000">
                <a:srgbClr val="00D4EA"/>
              </a:gs>
              <a:gs pos="100000">
                <a:srgbClr val="00AAF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Google Shape;1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8363" y="2956560"/>
            <a:ext cx="3463991" cy="346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7766" y="3185412"/>
            <a:ext cx="1685185" cy="323513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1"/>
          <p:cNvSpPr/>
          <p:nvPr/>
        </p:nvSpPr>
        <p:spPr>
          <a:xfrm>
            <a:off x="1848540" y="3277439"/>
            <a:ext cx="1523635" cy="3087632"/>
          </a:xfrm>
          <a:custGeom>
            <a:avLst/>
            <a:gdLst/>
            <a:ahLst/>
            <a:cxnLst/>
            <a:rect l="l" t="t" r="r" b="b"/>
            <a:pathLst>
              <a:path w="1395126" h="2827210" extrusionOk="0">
                <a:moveTo>
                  <a:pt x="0" y="2676525"/>
                </a:moveTo>
                <a:cubicBezTo>
                  <a:pt x="939" y="2760021"/>
                  <a:pt x="68897" y="2827220"/>
                  <a:pt x="152400" y="2827211"/>
                </a:cubicBezTo>
                <a:lnTo>
                  <a:pt x="1243203" y="2827211"/>
                </a:lnTo>
                <a:cubicBezTo>
                  <a:pt x="1327185" y="2826944"/>
                  <a:pt x="1395127" y="2758792"/>
                  <a:pt x="1395127" y="2674811"/>
                </a:cubicBezTo>
                <a:lnTo>
                  <a:pt x="1395127" y="125825"/>
                </a:lnTo>
                <a:cubicBezTo>
                  <a:pt x="1395070" y="75440"/>
                  <a:pt x="1370114" y="28341"/>
                  <a:pt x="1328452" y="0"/>
                </a:cubicBezTo>
                <a:cubicBezTo>
                  <a:pt x="522542" y="615125"/>
                  <a:pt x="2096" y="1584865"/>
                  <a:pt x="0" y="2676525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4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Google Shape;2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414" y="3846862"/>
            <a:ext cx="416095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7565" y="4392381"/>
            <a:ext cx="322474" cy="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5527" y="5101248"/>
            <a:ext cx="176840" cy="40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82287" y="3177437"/>
            <a:ext cx="280864" cy="18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56352" y="3156632"/>
            <a:ext cx="270462" cy="20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44909" y="4703984"/>
            <a:ext cx="343278" cy="3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38422" y="5390036"/>
            <a:ext cx="561728" cy="56172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1"/>
          <p:cNvSpPr/>
          <p:nvPr/>
        </p:nvSpPr>
        <p:spPr>
          <a:xfrm>
            <a:off x="1778861" y="6420551"/>
            <a:ext cx="1644199" cy="569529"/>
          </a:xfrm>
          <a:custGeom>
            <a:avLst/>
            <a:gdLst/>
            <a:ahLst/>
            <a:cxnLst/>
            <a:rect l="l" t="t" r="r" b="b"/>
            <a:pathLst>
              <a:path w="1505521" h="521493" extrusionOk="0">
                <a:moveTo>
                  <a:pt x="521494" y="0"/>
                </a:moveTo>
                <a:lnTo>
                  <a:pt x="984028" y="0"/>
                </a:lnTo>
                <a:cubicBezTo>
                  <a:pt x="1272045" y="0"/>
                  <a:pt x="1505522" y="233481"/>
                  <a:pt x="1505522" y="521494"/>
                </a:cubicBezTo>
                <a:lnTo>
                  <a:pt x="1505522" y="521494"/>
                </a:lnTo>
                <a:lnTo>
                  <a:pt x="1505522" y="521494"/>
                </a:lnTo>
                <a:lnTo>
                  <a:pt x="0" y="521494"/>
                </a:lnTo>
                <a:lnTo>
                  <a:pt x="0" y="521494"/>
                </a:lnTo>
                <a:lnTo>
                  <a:pt x="0" y="521494"/>
                </a:lnTo>
                <a:cubicBezTo>
                  <a:pt x="0" y="233481"/>
                  <a:pt x="233481" y="0"/>
                  <a:pt x="521494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8000">
                <a:srgbClr val="FFFFFF">
                  <a:alpha val="0"/>
                </a:srgbClr>
              </a:gs>
              <a:gs pos="100000">
                <a:srgbClr val="C5C5C5">
                  <a:alpha val="4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" name="Google Shape;29;p31"/>
          <p:cNvGrpSpPr/>
          <p:nvPr/>
        </p:nvGrpSpPr>
        <p:grpSpPr>
          <a:xfrm>
            <a:off x="2583659" y="5793910"/>
            <a:ext cx="648483" cy="294906"/>
            <a:chOff x="2583659" y="5793910"/>
            <a:chExt cx="648483" cy="294906"/>
          </a:xfrm>
        </p:grpSpPr>
        <p:sp>
          <p:nvSpPr>
            <p:cNvPr id="30" name="Google Shape;30;p31"/>
            <p:cNvSpPr/>
            <p:nvPr/>
          </p:nvSpPr>
          <p:spPr>
            <a:xfrm>
              <a:off x="2583659" y="5793910"/>
              <a:ext cx="648483" cy="294906"/>
            </a:xfrm>
            <a:custGeom>
              <a:avLst/>
              <a:gdLst/>
              <a:ahLst/>
              <a:cxnLst/>
              <a:rect l="l" t="t" r="r" b="b"/>
              <a:pathLst>
                <a:path w="648483" h="294906" extrusionOk="0">
                  <a:moveTo>
                    <a:pt x="565889" y="294907"/>
                  </a:moveTo>
                  <a:lnTo>
                    <a:pt x="82595" y="294907"/>
                  </a:lnTo>
                  <a:cubicBezTo>
                    <a:pt x="37120" y="294567"/>
                    <a:pt x="340" y="257786"/>
                    <a:pt x="0" y="212312"/>
                  </a:cubicBezTo>
                  <a:lnTo>
                    <a:pt x="0" y="82595"/>
                  </a:lnTo>
                  <a:cubicBezTo>
                    <a:pt x="340" y="37120"/>
                    <a:pt x="37120" y="340"/>
                    <a:pt x="82595" y="0"/>
                  </a:cubicBezTo>
                  <a:lnTo>
                    <a:pt x="565889" y="0"/>
                  </a:lnTo>
                  <a:cubicBezTo>
                    <a:pt x="611363" y="340"/>
                    <a:pt x="648144" y="37120"/>
                    <a:pt x="648484" y="82595"/>
                  </a:cubicBezTo>
                  <a:lnTo>
                    <a:pt x="648484" y="212312"/>
                  </a:lnTo>
                  <a:cubicBezTo>
                    <a:pt x="648144" y="257786"/>
                    <a:pt x="611363" y="294567"/>
                    <a:pt x="565889" y="294907"/>
                  </a:cubicBezTo>
                  <a:close/>
                  <a:moveTo>
                    <a:pt x="82595" y="14667"/>
                  </a:moveTo>
                  <a:cubicBezTo>
                    <a:pt x="45103" y="14725"/>
                    <a:pt x="14725" y="45103"/>
                    <a:pt x="14667" y="82595"/>
                  </a:cubicBezTo>
                  <a:lnTo>
                    <a:pt x="14667" y="212312"/>
                  </a:lnTo>
                  <a:cubicBezTo>
                    <a:pt x="14725" y="249803"/>
                    <a:pt x="45103" y="280182"/>
                    <a:pt x="82595" y="280240"/>
                  </a:cubicBezTo>
                  <a:lnTo>
                    <a:pt x="565889" y="280240"/>
                  </a:lnTo>
                  <a:cubicBezTo>
                    <a:pt x="603380" y="280182"/>
                    <a:pt x="633759" y="249803"/>
                    <a:pt x="633816" y="212312"/>
                  </a:cubicBezTo>
                  <a:lnTo>
                    <a:pt x="633816" y="82595"/>
                  </a:lnTo>
                  <a:cubicBezTo>
                    <a:pt x="633759" y="45103"/>
                    <a:pt x="603380" y="14725"/>
                    <a:pt x="565889" y="14667"/>
                  </a:cubicBez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31"/>
            <p:cNvSpPr/>
            <p:nvPr/>
          </p:nvSpPr>
          <p:spPr>
            <a:xfrm>
              <a:off x="2598222" y="5808473"/>
              <a:ext cx="619357" cy="265676"/>
            </a:xfrm>
            <a:custGeom>
              <a:avLst/>
              <a:gdLst/>
              <a:ahLst/>
              <a:cxnLst/>
              <a:rect l="l" t="t" r="r" b="b"/>
              <a:pathLst>
                <a:path w="619357" h="265676" extrusionOk="0">
                  <a:moveTo>
                    <a:pt x="309679" y="265676"/>
                  </a:moveTo>
                  <a:lnTo>
                    <a:pt x="551326" y="265676"/>
                  </a:lnTo>
                  <a:cubicBezTo>
                    <a:pt x="588841" y="265733"/>
                    <a:pt x="619300" y="235368"/>
                    <a:pt x="619357" y="197853"/>
                  </a:cubicBezTo>
                  <a:cubicBezTo>
                    <a:pt x="619357" y="197819"/>
                    <a:pt x="619357" y="197783"/>
                    <a:pt x="619357" y="197749"/>
                  </a:cubicBezTo>
                  <a:lnTo>
                    <a:pt x="619357" y="68031"/>
                  </a:lnTo>
                  <a:cubicBezTo>
                    <a:pt x="619357" y="30459"/>
                    <a:pt x="588898" y="0"/>
                    <a:pt x="551326" y="0"/>
                  </a:cubicBezTo>
                  <a:lnTo>
                    <a:pt x="68032" y="0"/>
                  </a:lnTo>
                  <a:cubicBezTo>
                    <a:pt x="30459" y="0"/>
                    <a:pt x="0" y="30459"/>
                    <a:pt x="0" y="68031"/>
                  </a:cubicBezTo>
                  <a:lnTo>
                    <a:pt x="0" y="197749"/>
                  </a:lnTo>
                  <a:cubicBezTo>
                    <a:pt x="0" y="235264"/>
                    <a:pt x="30412" y="265676"/>
                    <a:pt x="67927" y="265676"/>
                  </a:cubicBezTo>
                  <a:cubicBezTo>
                    <a:pt x="67962" y="265676"/>
                    <a:pt x="67997" y="265676"/>
                    <a:pt x="68032" y="265676"/>
                  </a:cubicBezTo>
                  <a:lnTo>
                    <a:pt x="213665" y="265676"/>
                  </a:lnTo>
                </a:path>
              </a:pathLst>
            </a:custGeom>
            <a:solidFill>
              <a:srgbClr val="F1F1F2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2" name="Google Shape;32;p31"/>
            <p:cNvGrpSpPr/>
            <p:nvPr/>
          </p:nvGrpSpPr>
          <p:grpSpPr>
            <a:xfrm>
              <a:off x="2655435" y="5843685"/>
              <a:ext cx="512212" cy="192703"/>
              <a:chOff x="2655435" y="5843685"/>
              <a:chExt cx="512212" cy="192703"/>
            </a:xfrm>
          </p:grpSpPr>
          <p:sp>
            <p:nvSpPr>
              <p:cNvPr id="33" name="Google Shape;33;p31"/>
              <p:cNvSpPr/>
              <p:nvPr/>
            </p:nvSpPr>
            <p:spPr>
              <a:xfrm>
                <a:off x="2656253" y="5843737"/>
                <a:ext cx="69932" cy="16331"/>
              </a:xfrm>
              <a:custGeom>
                <a:avLst/>
                <a:gdLst/>
                <a:ahLst/>
                <a:cxnLst/>
                <a:rect l="l" t="t" r="r" b="b"/>
                <a:pathLst>
                  <a:path w="69932" h="16331" extrusionOk="0">
                    <a:moveTo>
                      <a:pt x="62636" y="16332"/>
                    </a:moveTo>
                    <a:lnTo>
                      <a:pt x="7296" y="16332"/>
                    </a:lnTo>
                    <a:cubicBezTo>
                      <a:pt x="2786" y="15822"/>
                      <a:pt x="-457" y="11753"/>
                      <a:pt x="53" y="7243"/>
                    </a:cubicBezTo>
                    <a:cubicBezTo>
                      <a:pt x="483" y="3435"/>
                      <a:pt x="3488" y="430"/>
                      <a:pt x="7296" y="0"/>
                    </a:cubicBezTo>
                    <a:lnTo>
                      <a:pt x="62636" y="0"/>
                    </a:lnTo>
                    <a:cubicBezTo>
                      <a:pt x="67146" y="510"/>
                      <a:pt x="70389" y="4579"/>
                      <a:pt x="69879" y="9089"/>
                    </a:cubicBezTo>
                    <a:cubicBezTo>
                      <a:pt x="69449" y="12897"/>
                      <a:pt x="66443" y="15901"/>
                      <a:pt x="62636" y="163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" name="Google Shape;34;p31"/>
              <p:cNvSpPr/>
              <p:nvPr/>
            </p:nvSpPr>
            <p:spPr>
              <a:xfrm>
                <a:off x="2760381" y="5843737"/>
                <a:ext cx="80958" cy="16331"/>
              </a:xfrm>
              <a:custGeom>
                <a:avLst/>
                <a:gdLst/>
                <a:ahLst/>
                <a:cxnLst/>
                <a:rect l="l" t="t" r="r" b="b"/>
                <a:pathLst>
                  <a:path w="80958" h="16331" extrusionOk="0">
                    <a:moveTo>
                      <a:pt x="73663" y="16332"/>
                    </a:moveTo>
                    <a:lnTo>
                      <a:pt x="7296" y="16332"/>
                    </a:lnTo>
                    <a:cubicBezTo>
                      <a:pt x="2786" y="15822"/>
                      <a:pt x="-457" y="11753"/>
                      <a:pt x="53" y="7243"/>
                    </a:cubicBezTo>
                    <a:cubicBezTo>
                      <a:pt x="483" y="3435"/>
                      <a:pt x="3489" y="430"/>
                      <a:pt x="7296" y="0"/>
                    </a:cubicBezTo>
                    <a:lnTo>
                      <a:pt x="73663" y="0"/>
                    </a:lnTo>
                    <a:cubicBezTo>
                      <a:pt x="78172" y="510"/>
                      <a:pt x="81416" y="4579"/>
                      <a:pt x="80906" y="9089"/>
                    </a:cubicBezTo>
                    <a:cubicBezTo>
                      <a:pt x="80476" y="12897"/>
                      <a:pt x="77470" y="15901"/>
                      <a:pt x="73663" y="163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" name="Google Shape;35;p31"/>
              <p:cNvSpPr/>
              <p:nvPr/>
            </p:nvSpPr>
            <p:spPr>
              <a:xfrm>
                <a:off x="2855146" y="5843685"/>
                <a:ext cx="228672" cy="16436"/>
              </a:xfrm>
              <a:custGeom>
                <a:avLst/>
                <a:gdLst/>
                <a:ahLst/>
                <a:cxnLst/>
                <a:rect l="l" t="t" r="r" b="b"/>
                <a:pathLst>
                  <a:path w="228672" h="16436" extrusionOk="0">
                    <a:moveTo>
                      <a:pt x="221169" y="16384"/>
                    </a:moveTo>
                    <a:lnTo>
                      <a:pt x="155010" y="16384"/>
                    </a:lnTo>
                    <a:cubicBezTo>
                      <a:pt x="150500" y="16894"/>
                      <a:pt x="146431" y="13651"/>
                      <a:pt x="145921" y="9141"/>
                    </a:cubicBezTo>
                    <a:cubicBezTo>
                      <a:pt x="145410" y="4631"/>
                      <a:pt x="148654" y="562"/>
                      <a:pt x="153163" y="52"/>
                    </a:cubicBezTo>
                    <a:cubicBezTo>
                      <a:pt x="153777" y="-17"/>
                      <a:pt x="154396" y="-17"/>
                      <a:pt x="155010" y="52"/>
                    </a:cubicBezTo>
                    <a:lnTo>
                      <a:pt x="221377" y="52"/>
                    </a:lnTo>
                    <a:cubicBezTo>
                      <a:pt x="225886" y="562"/>
                      <a:pt x="229130" y="4631"/>
                      <a:pt x="228620" y="9141"/>
                    </a:cubicBezTo>
                    <a:cubicBezTo>
                      <a:pt x="228189" y="12949"/>
                      <a:pt x="225184" y="15953"/>
                      <a:pt x="221377" y="16384"/>
                    </a:cubicBezTo>
                    <a:close/>
                    <a:moveTo>
                      <a:pt x="105494" y="16384"/>
                    </a:moveTo>
                    <a:lnTo>
                      <a:pt x="7296" y="16384"/>
                    </a:lnTo>
                    <a:cubicBezTo>
                      <a:pt x="2786" y="15874"/>
                      <a:pt x="-457" y="11805"/>
                      <a:pt x="53" y="7295"/>
                    </a:cubicBezTo>
                    <a:cubicBezTo>
                      <a:pt x="483" y="3487"/>
                      <a:pt x="3489" y="482"/>
                      <a:pt x="7296" y="52"/>
                    </a:cubicBezTo>
                    <a:lnTo>
                      <a:pt x="105494" y="52"/>
                    </a:lnTo>
                    <a:cubicBezTo>
                      <a:pt x="110004" y="562"/>
                      <a:pt x="113247" y="4631"/>
                      <a:pt x="112737" y="9141"/>
                    </a:cubicBezTo>
                    <a:cubicBezTo>
                      <a:pt x="112307" y="12949"/>
                      <a:pt x="109302" y="15953"/>
                      <a:pt x="105494" y="163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36;p31"/>
              <p:cNvSpPr/>
              <p:nvPr/>
            </p:nvSpPr>
            <p:spPr>
              <a:xfrm>
                <a:off x="3097417" y="5843737"/>
                <a:ext cx="69412" cy="16331"/>
              </a:xfrm>
              <a:custGeom>
                <a:avLst/>
                <a:gdLst/>
                <a:ahLst/>
                <a:cxnLst/>
                <a:rect l="l" t="t" r="r" b="b"/>
                <a:pathLst>
                  <a:path w="69412" h="16331" extrusionOk="0">
                    <a:moveTo>
                      <a:pt x="62116" y="16332"/>
                    </a:moveTo>
                    <a:lnTo>
                      <a:pt x="7296" y="16332"/>
                    </a:lnTo>
                    <a:cubicBezTo>
                      <a:pt x="2786" y="15822"/>
                      <a:pt x="-457" y="11753"/>
                      <a:pt x="53" y="7243"/>
                    </a:cubicBezTo>
                    <a:cubicBezTo>
                      <a:pt x="483" y="3435"/>
                      <a:pt x="3489" y="430"/>
                      <a:pt x="7296" y="0"/>
                    </a:cubicBezTo>
                    <a:lnTo>
                      <a:pt x="62116" y="0"/>
                    </a:lnTo>
                    <a:cubicBezTo>
                      <a:pt x="66626" y="510"/>
                      <a:pt x="69869" y="4579"/>
                      <a:pt x="69360" y="9089"/>
                    </a:cubicBezTo>
                    <a:cubicBezTo>
                      <a:pt x="68929" y="12897"/>
                      <a:pt x="65924" y="15901"/>
                      <a:pt x="62116" y="163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37;p31"/>
              <p:cNvSpPr/>
              <p:nvPr/>
            </p:nvSpPr>
            <p:spPr>
              <a:xfrm>
                <a:off x="2655435" y="5902510"/>
                <a:ext cx="85091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85091" h="16227" extrusionOk="0">
                    <a:moveTo>
                      <a:pt x="76978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3"/>
                      <a:pt x="3633" y="0"/>
                      <a:pt x="8114" y="0"/>
                    </a:cubicBezTo>
                    <a:lnTo>
                      <a:pt x="76978" y="0"/>
                    </a:lnTo>
                    <a:cubicBezTo>
                      <a:pt x="81459" y="0"/>
                      <a:pt x="85091" y="3633"/>
                      <a:pt x="85091" y="8114"/>
                    </a:cubicBezTo>
                    <a:cubicBezTo>
                      <a:pt x="85091" y="12595"/>
                      <a:pt x="81459" y="16228"/>
                      <a:pt x="76978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38;p31"/>
              <p:cNvSpPr/>
              <p:nvPr/>
            </p:nvSpPr>
            <p:spPr>
              <a:xfrm>
                <a:off x="2760707" y="5902510"/>
                <a:ext cx="65222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65222" h="16227" extrusionOk="0">
                    <a:moveTo>
                      <a:pt x="57109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3"/>
                      <a:pt x="3633" y="0"/>
                      <a:pt x="8114" y="0"/>
                    </a:cubicBezTo>
                    <a:lnTo>
                      <a:pt x="57109" y="0"/>
                    </a:lnTo>
                    <a:cubicBezTo>
                      <a:pt x="61590" y="0"/>
                      <a:pt x="65223" y="3633"/>
                      <a:pt x="65223" y="8114"/>
                    </a:cubicBezTo>
                    <a:cubicBezTo>
                      <a:pt x="65223" y="12595"/>
                      <a:pt x="61590" y="16228"/>
                      <a:pt x="57109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39;p31"/>
              <p:cNvSpPr/>
              <p:nvPr/>
            </p:nvSpPr>
            <p:spPr>
              <a:xfrm>
                <a:off x="2857969" y="5902510"/>
                <a:ext cx="192547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192547" h="16227" extrusionOk="0">
                    <a:moveTo>
                      <a:pt x="184434" y="16228"/>
                    </a:moveTo>
                    <a:lnTo>
                      <a:pt x="135439" y="16228"/>
                    </a:lnTo>
                    <a:cubicBezTo>
                      <a:pt x="130958" y="16228"/>
                      <a:pt x="127325" y="12595"/>
                      <a:pt x="127325" y="8114"/>
                    </a:cubicBezTo>
                    <a:cubicBezTo>
                      <a:pt x="127325" y="3633"/>
                      <a:pt x="130958" y="0"/>
                      <a:pt x="135439" y="0"/>
                    </a:cubicBezTo>
                    <a:lnTo>
                      <a:pt x="184434" y="0"/>
                    </a:lnTo>
                    <a:cubicBezTo>
                      <a:pt x="188915" y="0"/>
                      <a:pt x="192548" y="3633"/>
                      <a:pt x="192548" y="8114"/>
                    </a:cubicBezTo>
                    <a:cubicBezTo>
                      <a:pt x="192548" y="12595"/>
                      <a:pt x="188915" y="16228"/>
                      <a:pt x="184434" y="16228"/>
                    </a:cubicBezTo>
                    <a:close/>
                    <a:moveTo>
                      <a:pt x="99031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3"/>
                      <a:pt x="3633" y="0"/>
                      <a:pt x="8114" y="0"/>
                    </a:cubicBezTo>
                    <a:lnTo>
                      <a:pt x="99031" y="0"/>
                    </a:lnTo>
                    <a:cubicBezTo>
                      <a:pt x="103512" y="0"/>
                      <a:pt x="107144" y="3633"/>
                      <a:pt x="107144" y="8114"/>
                    </a:cubicBezTo>
                    <a:cubicBezTo>
                      <a:pt x="107144" y="12595"/>
                      <a:pt x="103512" y="16228"/>
                      <a:pt x="99031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" name="Google Shape;40;p31"/>
              <p:cNvSpPr/>
              <p:nvPr/>
            </p:nvSpPr>
            <p:spPr>
              <a:xfrm>
                <a:off x="3082556" y="5902510"/>
                <a:ext cx="85091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85091" h="16227" extrusionOk="0">
                    <a:moveTo>
                      <a:pt x="76978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3"/>
                      <a:pt x="3633" y="0"/>
                      <a:pt x="8114" y="0"/>
                    </a:cubicBezTo>
                    <a:lnTo>
                      <a:pt x="76978" y="0"/>
                    </a:lnTo>
                    <a:cubicBezTo>
                      <a:pt x="81459" y="0"/>
                      <a:pt x="85091" y="3633"/>
                      <a:pt x="85091" y="8114"/>
                    </a:cubicBezTo>
                    <a:cubicBezTo>
                      <a:pt x="85091" y="12595"/>
                      <a:pt x="81459" y="16228"/>
                      <a:pt x="76978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41;p31"/>
              <p:cNvSpPr/>
              <p:nvPr/>
            </p:nvSpPr>
            <p:spPr>
              <a:xfrm>
                <a:off x="2655435" y="5961387"/>
                <a:ext cx="43793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3793" h="16227" extrusionOk="0">
                    <a:moveTo>
                      <a:pt x="35680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35680" y="0"/>
                    </a:lnTo>
                    <a:cubicBezTo>
                      <a:pt x="40161" y="0"/>
                      <a:pt x="43794" y="3632"/>
                      <a:pt x="43794" y="8114"/>
                    </a:cubicBezTo>
                    <a:cubicBezTo>
                      <a:pt x="43794" y="12595"/>
                      <a:pt x="40161" y="16228"/>
                      <a:pt x="35680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" name="Google Shape;42;p31"/>
              <p:cNvSpPr/>
              <p:nvPr/>
            </p:nvSpPr>
            <p:spPr>
              <a:xfrm>
                <a:off x="2712960" y="5961387"/>
                <a:ext cx="76977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76977" h="16227" extrusionOk="0">
                    <a:moveTo>
                      <a:pt x="68864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68864" y="0"/>
                    </a:lnTo>
                    <a:cubicBezTo>
                      <a:pt x="73345" y="0"/>
                      <a:pt x="76978" y="3632"/>
                      <a:pt x="76978" y="8114"/>
                    </a:cubicBezTo>
                    <a:cubicBezTo>
                      <a:pt x="76978" y="12595"/>
                      <a:pt x="73345" y="16228"/>
                      <a:pt x="68864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" name="Google Shape;43;p31"/>
              <p:cNvSpPr/>
              <p:nvPr/>
            </p:nvSpPr>
            <p:spPr>
              <a:xfrm>
                <a:off x="2799820" y="5961387"/>
                <a:ext cx="314255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314255" h="16227" extrusionOk="0">
                    <a:moveTo>
                      <a:pt x="306142" y="16228"/>
                    </a:moveTo>
                    <a:lnTo>
                      <a:pt x="245288" y="16228"/>
                    </a:lnTo>
                    <a:cubicBezTo>
                      <a:pt x="240807" y="16228"/>
                      <a:pt x="237174" y="12595"/>
                      <a:pt x="237174" y="8114"/>
                    </a:cubicBezTo>
                    <a:cubicBezTo>
                      <a:pt x="237174" y="3632"/>
                      <a:pt x="240807" y="0"/>
                      <a:pt x="245288" y="0"/>
                    </a:cubicBezTo>
                    <a:lnTo>
                      <a:pt x="306142" y="0"/>
                    </a:lnTo>
                    <a:cubicBezTo>
                      <a:pt x="310623" y="0"/>
                      <a:pt x="314256" y="3632"/>
                      <a:pt x="314256" y="8114"/>
                    </a:cubicBezTo>
                    <a:cubicBezTo>
                      <a:pt x="314256" y="12595"/>
                      <a:pt x="310623" y="16228"/>
                      <a:pt x="306142" y="16228"/>
                    </a:cubicBezTo>
                    <a:close/>
                    <a:moveTo>
                      <a:pt x="215329" y="16228"/>
                    </a:moveTo>
                    <a:lnTo>
                      <a:pt x="170183" y="16228"/>
                    </a:lnTo>
                    <a:cubicBezTo>
                      <a:pt x="165701" y="16228"/>
                      <a:pt x="162069" y="12595"/>
                      <a:pt x="162069" y="8114"/>
                    </a:cubicBezTo>
                    <a:cubicBezTo>
                      <a:pt x="162069" y="3632"/>
                      <a:pt x="165701" y="0"/>
                      <a:pt x="170183" y="0"/>
                    </a:cubicBezTo>
                    <a:lnTo>
                      <a:pt x="215329" y="0"/>
                    </a:lnTo>
                    <a:cubicBezTo>
                      <a:pt x="219810" y="0"/>
                      <a:pt x="223443" y="3632"/>
                      <a:pt x="223443" y="8114"/>
                    </a:cubicBezTo>
                    <a:cubicBezTo>
                      <a:pt x="223443" y="12595"/>
                      <a:pt x="219810" y="16228"/>
                      <a:pt x="215329" y="16228"/>
                    </a:cubicBezTo>
                    <a:close/>
                    <a:moveTo>
                      <a:pt x="144073" y="16228"/>
                    </a:moveTo>
                    <a:lnTo>
                      <a:pt x="83219" y="16228"/>
                    </a:lnTo>
                    <a:cubicBezTo>
                      <a:pt x="78738" y="16228"/>
                      <a:pt x="75105" y="12595"/>
                      <a:pt x="75105" y="8114"/>
                    </a:cubicBezTo>
                    <a:cubicBezTo>
                      <a:pt x="75105" y="3632"/>
                      <a:pt x="78738" y="0"/>
                      <a:pt x="83219" y="0"/>
                    </a:cubicBezTo>
                    <a:lnTo>
                      <a:pt x="144073" y="0"/>
                    </a:lnTo>
                    <a:cubicBezTo>
                      <a:pt x="148554" y="0"/>
                      <a:pt x="152187" y="3632"/>
                      <a:pt x="152187" y="8114"/>
                    </a:cubicBezTo>
                    <a:cubicBezTo>
                      <a:pt x="152187" y="12595"/>
                      <a:pt x="148554" y="16228"/>
                      <a:pt x="144073" y="16228"/>
                    </a:cubicBezTo>
                    <a:close/>
                    <a:moveTo>
                      <a:pt x="53260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53260" y="0"/>
                    </a:lnTo>
                    <a:cubicBezTo>
                      <a:pt x="57741" y="0"/>
                      <a:pt x="61374" y="3632"/>
                      <a:pt x="61374" y="8114"/>
                    </a:cubicBezTo>
                    <a:cubicBezTo>
                      <a:pt x="61374" y="12595"/>
                      <a:pt x="57741" y="16228"/>
                      <a:pt x="53260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" name="Google Shape;44;p31"/>
              <p:cNvSpPr/>
              <p:nvPr/>
            </p:nvSpPr>
            <p:spPr>
              <a:xfrm>
                <a:off x="3123854" y="5961387"/>
                <a:ext cx="43793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3793" h="16227" extrusionOk="0">
                    <a:moveTo>
                      <a:pt x="35680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35680" y="0"/>
                    </a:lnTo>
                    <a:cubicBezTo>
                      <a:pt x="40161" y="0"/>
                      <a:pt x="43794" y="3632"/>
                      <a:pt x="43794" y="8114"/>
                    </a:cubicBezTo>
                    <a:cubicBezTo>
                      <a:pt x="43794" y="12595"/>
                      <a:pt x="40161" y="16228"/>
                      <a:pt x="35680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" name="Google Shape;45;p31"/>
              <p:cNvSpPr/>
              <p:nvPr/>
            </p:nvSpPr>
            <p:spPr>
              <a:xfrm>
                <a:off x="2655435" y="6020161"/>
                <a:ext cx="46706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6706" h="16227" extrusionOk="0">
                    <a:moveTo>
                      <a:pt x="38593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38593" y="0"/>
                    </a:lnTo>
                    <a:cubicBezTo>
                      <a:pt x="43074" y="0"/>
                      <a:pt x="46707" y="3632"/>
                      <a:pt x="46707" y="8114"/>
                    </a:cubicBezTo>
                    <a:cubicBezTo>
                      <a:pt x="46707" y="12595"/>
                      <a:pt x="43074" y="16228"/>
                      <a:pt x="38593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" name="Google Shape;46;p31"/>
              <p:cNvSpPr/>
              <p:nvPr/>
            </p:nvSpPr>
            <p:spPr>
              <a:xfrm>
                <a:off x="2709735" y="6020161"/>
                <a:ext cx="48475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8475" h="16227" extrusionOk="0">
                    <a:moveTo>
                      <a:pt x="40361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40361" y="0"/>
                    </a:lnTo>
                    <a:cubicBezTo>
                      <a:pt x="44843" y="0"/>
                      <a:pt x="48475" y="3632"/>
                      <a:pt x="48475" y="8114"/>
                    </a:cubicBezTo>
                    <a:cubicBezTo>
                      <a:pt x="48475" y="12595"/>
                      <a:pt x="44843" y="16228"/>
                      <a:pt x="40361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47;p31"/>
              <p:cNvSpPr/>
              <p:nvPr/>
            </p:nvSpPr>
            <p:spPr>
              <a:xfrm>
                <a:off x="2781304" y="6020161"/>
                <a:ext cx="112137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112137" h="16227" extrusionOk="0">
                    <a:moveTo>
                      <a:pt x="104024" y="16228"/>
                    </a:moveTo>
                    <a:lnTo>
                      <a:pt x="71776" y="16228"/>
                    </a:lnTo>
                    <a:cubicBezTo>
                      <a:pt x="67295" y="16228"/>
                      <a:pt x="63663" y="12595"/>
                      <a:pt x="63663" y="8114"/>
                    </a:cubicBezTo>
                    <a:cubicBezTo>
                      <a:pt x="63663" y="3632"/>
                      <a:pt x="67295" y="0"/>
                      <a:pt x="71776" y="0"/>
                    </a:cubicBezTo>
                    <a:lnTo>
                      <a:pt x="104024" y="0"/>
                    </a:lnTo>
                    <a:cubicBezTo>
                      <a:pt x="108505" y="0"/>
                      <a:pt x="112138" y="3632"/>
                      <a:pt x="112138" y="8114"/>
                    </a:cubicBezTo>
                    <a:cubicBezTo>
                      <a:pt x="112138" y="12595"/>
                      <a:pt x="108505" y="16228"/>
                      <a:pt x="104024" y="16228"/>
                    </a:cubicBezTo>
                    <a:close/>
                    <a:moveTo>
                      <a:pt x="48371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47955" y="0"/>
                    </a:lnTo>
                    <a:cubicBezTo>
                      <a:pt x="52436" y="0"/>
                      <a:pt x="56069" y="3632"/>
                      <a:pt x="56069" y="8114"/>
                    </a:cubicBezTo>
                    <a:cubicBezTo>
                      <a:pt x="56069" y="12595"/>
                      <a:pt x="52436" y="16228"/>
                      <a:pt x="47955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48;p31"/>
              <p:cNvSpPr/>
              <p:nvPr/>
            </p:nvSpPr>
            <p:spPr>
              <a:xfrm>
                <a:off x="2916638" y="6020161"/>
                <a:ext cx="46706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6706" h="16227" extrusionOk="0">
                    <a:moveTo>
                      <a:pt x="38593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38593" y="0"/>
                    </a:lnTo>
                    <a:cubicBezTo>
                      <a:pt x="43074" y="0"/>
                      <a:pt x="46707" y="3632"/>
                      <a:pt x="46707" y="8114"/>
                    </a:cubicBezTo>
                    <a:cubicBezTo>
                      <a:pt x="46707" y="12595"/>
                      <a:pt x="43074" y="16228"/>
                      <a:pt x="38593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49" name="Google Shape;49;p31"/>
          <p:cNvGrpSpPr/>
          <p:nvPr/>
        </p:nvGrpSpPr>
        <p:grpSpPr>
          <a:xfrm>
            <a:off x="1938712" y="3772799"/>
            <a:ext cx="1926207" cy="879312"/>
            <a:chOff x="1938712" y="3772799"/>
            <a:chExt cx="1926207" cy="879312"/>
          </a:xfrm>
        </p:grpSpPr>
        <p:sp>
          <p:nvSpPr>
            <p:cNvPr id="50" name="Google Shape;50;p31"/>
            <p:cNvSpPr/>
            <p:nvPr/>
          </p:nvSpPr>
          <p:spPr>
            <a:xfrm>
              <a:off x="1938712" y="3772799"/>
              <a:ext cx="1926207" cy="879312"/>
            </a:xfrm>
            <a:custGeom>
              <a:avLst/>
              <a:gdLst/>
              <a:ahLst/>
              <a:cxnLst/>
              <a:rect l="l" t="t" r="r" b="b"/>
              <a:pathLst>
                <a:path w="1926207" h="879312" extrusionOk="0">
                  <a:moveTo>
                    <a:pt x="1780054" y="13627"/>
                  </a:moveTo>
                  <a:cubicBezTo>
                    <a:pt x="1852912" y="13742"/>
                    <a:pt x="1911946" y="72776"/>
                    <a:pt x="1912060" y="145633"/>
                  </a:cubicBezTo>
                  <a:lnTo>
                    <a:pt x="1912060" y="527401"/>
                  </a:lnTo>
                  <a:cubicBezTo>
                    <a:pt x="1911946" y="600258"/>
                    <a:pt x="1852912" y="659292"/>
                    <a:pt x="1780054" y="659407"/>
                  </a:cubicBezTo>
                  <a:lnTo>
                    <a:pt x="1215621" y="659407"/>
                  </a:lnTo>
                  <a:lnTo>
                    <a:pt x="1215621" y="846649"/>
                  </a:lnTo>
                  <a:lnTo>
                    <a:pt x="1032644" y="663464"/>
                  </a:lnTo>
                  <a:lnTo>
                    <a:pt x="1028691" y="659407"/>
                  </a:lnTo>
                  <a:lnTo>
                    <a:pt x="145633" y="659407"/>
                  </a:lnTo>
                  <a:cubicBezTo>
                    <a:pt x="72752" y="659349"/>
                    <a:pt x="13684" y="600282"/>
                    <a:pt x="13627" y="527401"/>
                  </a:cubicBezTo>
                  <a:lnTo>
                    <a:pt x="13627" y="145633"/>
                  </a:lnTo>
                  <a:cubicBezTo>
                    <a:pt x="13684" y="72752"/>
                    <a:pt x="72752" y="13684"/>
                    <a:pt x="145633" y="13627"/>
                  </a:cubicBezTo>
                  <a:lnTo>
                    <a:pt x="1780054" y="13627"/>
                  </a:lnTo>
                  <a:moveTo>
                    <a:pt x="1780054" y="0"/>
                  </a:moveTo>
                  <a:lnTo>
                    <a:pt x="145633" y="0"/>
                  </a:lnTo>
                  <a:cubicBezTo>
                    <a:pt x="65202" y="0"/>
                    <a:pt x="0" y="65202"/>
                    <a:pt x="0" y="145633"/>
                  </a:cubicBezTo>
                  <a:lnTo>
                    <a:pt x="0" y="527401"/>
                  </a:lnTo>
                  <a:cubicBezTo>
                    <a:pt x="0" y="607832"/>
                    <a:pt x="65202" y="673034"/>
                    <a:pt x="145633" y="673034"/>
                  </a:cubicBezTo>
                  <a:lnTo>
                    <a:pt x="1023073" y="673034"/>
                  </a:lnTo>
                  <a:lnTo>
                    <a:pt x="1229248" y="879313"/>
                  </a:lnTo>
                  <a:lnTo>
                    <a:pt x="1229248" y="673034"/>
                  </a:lnTo>
                  <a:lnTo>
                    <a:pt x="1780574" y="673034"/>
                  </a:lnTo>
                  <a:cubicBezTo>
                    <a:pt x="1861005" y="673034"/>
                    <a:pt x="1926207" y="607832"/>
                    <a:pt x="1926207" y="527401"/>
                  </a:cubicBezTo>
                  <a:lnTo>
                    <a:pt x="1926207" y="145633"/>
                  </a:lnTo>
                  <a:cubicBezTo>
                    <a:pt x="1926207" y="65202"/>
                    <a:pt x="1861005" y="0"/>
                    <a:pt x="1780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>
              <a:off x="1952755" y="3786842"/>
              <a:ext cx="1897600" cy="831253"/>
            </a:xfrm>
            <a:custGeom>
              <a:avLst/>
              <a:gdLst/>
              <a:ahLst/>
              <a:cxnLst/>
              <a:rect l="l" t="t" r="r" b="b"/>
              <a:pathLst>
                <a:path w="1897600" h="831253" extrusionOk="0">
                  <a:moveTo>
                    <a:pt x="131590" y="0"/>
                  </a:moveTo>
                  <a:lnTo>
                    <a:pt x="1766011" y="0"/>
                  </a:lnTo>
                  <a:cubicBezTo>
                    <a:pt x="1838661" y="57"/>
                    <a:pt x="1897539" y="58939"/>
                    <a:pt x="1897601" y="131590"/>
                  </a:cubicBezTo>
                  <a:lnTo>
                    <a:pt x="1897601" y="513357"/>
                  </a:lnTo>
                  <a:cubicBezTo>
                    <a:pt x="1897601" y="586032"/>
                    <a:pt x="1838682" y="644947"/>
                    <a:pt x="1766011" y="644947"/>
                  </a:cubicBezTo>
                  <a:lnTo>
                    <a:pt x="1201162" y="644947"/>
                  </a:lnTo>
                  <a:lnTo>
                    <a:pt x="1201162" y="831254"/>
                  </a:lnTo>
                  <a:lnTo>
                    <a:pt x="1014856" y="644947"/>
                  </a:lnTo>
                  <a:lnTo>
                    <a:pt x="131590" y="644947"/>
                  </a:lnTo>
                  <a:cubicBezTo>
                    <a:pt x="58915" y="644947"/>
                    <a:pt x="0" y="586032"/>
                    <a:pt x="0" y="513357"/>
                  </a:cubicBezTo>
                  <a:lnTo>
                    <a:pt x="0" y="131590"/>
                  </a:lnTo>
                  <a:cubicBezTo>
                    <a:pt x="57" y="58939"/>
                    <a:pt x="58939" y="57"/>
                    <a:pt x="131590" y="0"/>
                  </a:cubicBezTo>
                  <a:close/>
                </a:path>
              </a:pathLst>
            </a:custGeom>
            <a:solidFill>
              <a:srgbClr val="F1F1F2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" name="Google Shape;52;p31"/>
            <p:cNvGrpSpPr/>
            <p:nvPr/>
          </p:nvGrpSpPr>
          <p:grpSpPr>
            <a:xfrm>
              <a:off x="2036910" y="3899707"/>
              <a:ext cx="1153353" cy="420517"/>
              <a:chOff x="2036910" y="3899707"/>
              <a:chExt cx="1153353" cy="420517"/>
            </a:xfrm>
          </p:grpSpPr>
          <p:sp>
            <p:nvSpPr>
              <p:cNvPr id="53" name="Google Shape;53;p31"/>
              <p:cNvSpPr/>
              <p:nvPr/>
            </p:nvSpPr>
            <p:spPr>
              <a:xfrm>
                <a:off x="2036910" y="3899707"/>
                <a:ext cx="97158" cy="37032"/>
              </a:xfrm>
              <a:custGeom>
                <a:avLst/>
                <a:gdLst/>
                <a:ahLst/>
                <a:cxnLst/>
                <a:rect l="l" t="t" r="r" b="b"/>
                <a:pathLst>
                  <a:path w="97158" h="37032" extrusionOk="0">
                    <a:moveTo>
                      <a:pt x="78642" y="37032"/>
                    </a:moveTo>
                    <a:lnTo>
                      <a:pt x="18516" y="37032"/>
                    </a:lnTo>
                    <a:cubicBezTo>
                      <a:pt x="8290" y="37032"/>
                      <a:pt x="0" y="28743"/>
                      <a:pt x="0" y="18516"/>
                    </a:cubicBezTo>
                    <a:cubicBezTo>
                      <a:pt x="0" y="8290"/>
                      <a:pt x="8290" y="0"/>
                      <a:pt x="18516" y="0"/>
                    </a:cubicBezTo>
                    <a:lnTo>
                      <a:pt x="78642" y="0"/>
                    </a:lnTo>
                    <a:cubicBezTo>
                      <a:pt x="88869" y="0"/>
                      <a:pt x="97158" y="8290"/>
                      <a:pt x="97158" y="18516"/>
                    </a:cubicBezTo>
                    <a:cubicBezTo>
                      <a:pt x="97158" y="28743"/>
                      <a:pt x="88869" y="37032"/>
                      <a:pt x="78642" y="370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" name="Google Shape;54;p31"/>
              <p:cNvSpPr/>
              <p:nvPr/>
            </p:nvSpPr>
            <p:spPr>
              <a:xfrm>
                <a:off x="2242669" y="3899707"/>
                <a:ext cx="232597" cy="37032"/>
              </a:xfrm>
              <a:custGeom>
                <a:avLst/>
                <a:gdLst/>
                <a:ahLst/>
                <a:cxnLst/>
                <a:rect l="l" t="t" r="r" b="b"/>
                <a:pathLst>
                  <a:path w="232597" h="37032" extrusionOk="0">
                    <a:moveTo>
                      <a:pt x="213561" y="37032"/>
                    </a:moveTo>
                    <a:lnTo>
                      <a:pt x="18516" y="37032"/>
                    </a:lnTo>
                    <a:cubicBezTo>
                      <a:pt x="8290" y="37032"/>
                      <a:pt x="0" y="28743"/>
                      <a:pt x="0" y="18516"/>
                    </a:cubicBezTo>
                    <a:cubicBezTo>
                      <a:pt x="0" y="8290"/>
                      <a:pt x="8290" y="0"/>
                      <a:pt x="18516" y="0"/>
                    </a:cubicBezTo>
                    <a:lnTo>
                      <a:pt x="214081" y="0"/>
                    </a:lnTo>
                    <a:cubicBezTo>
                      <a:pt x="224307" y="0"/>
                      <a:pt x="232597" y="8290"/>
                      <a:pt x="232597" y="18516"/>
                    </a:cubicBezTo>
                    <a:cubicBezTo>
                      <a:pt x="232597" y="28743"/>
                      <a:pt x="224307" y="37032"/>
                      <a:pt x="214081" y="370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" name="Google Shape;55;p31"/>
              <p:cNvSpPr/>
              <p:nvPr/>
            </p:nvSpPr>
            <p:spPr>
              <a:xfrm>
                <a:off x="2521140" y="3899707"/>
                <a:ext cx="523551" cy="37032"/>
              </a:xfrm>
              <a:custGeom>
                <a:avLst/>
                <a:gdLst/>
                <a:ahLst/>
                <a:cxnLst/>
                <a:rect l="l" t="t" r="r" b="b"/>
                <a:pathLst>
                  <a:path w="523551" h="37032" extrusionOk="0">
                    <a:moveTo>
                      <a:pt x="505035" y="37032"/>
                    </a:moveTo>
                    <a:lnTo>
                      <a:pt x="309471" y="37032"/>
                    </a:lnTo>
                    <a:cubicBezTo>
                      <a:pt x="299244" y="37032"/>
                      <a:pt x="290954" y="28743"/>
                      <a:pt x="290954" y="18516"/>
                    </a:cubicBezTo>
                    <a:cubicBezTo>
                      <a:pt x="290954" y="8290"/>
                      <a:pt x="299244" y="0"/>
                      <a:pt x="309471" y="0"/>
                    </a:cubicBezTo>
                    <a:lnTo>
                      <a:pt x="505035" y="0"/>
                    </a:lnTo>
                    <a:cubicBezTo>
                      <a:pt x="515261" y="0"/>
                      <a:pt x="523551" y="8290"/>
                      <a:pt x="523551" y="18516"/>
                    </a:cubicBezTo>
                    <a:cubicBezTo>
                      <a:pt x="523551" y="28743"/>
                      <a:pt x="515261" y="37032"/>
                      <a:pt x="505035" y="37032"/>
                    </a:cubicBezTo>
                    <a:close/>
                    <a:moveTo>
                      <a:pt x="164149" y="37032"/>
                    </a:moveTo>
                    <a:lnTo>
                      <a:pt x="18516" y="37032"/>
                    </a:lnTo>
                    <a:cubicBezTo>
                      <a:pt x="8290" y="37032"/>
                      <a:pt x="0" y="28743"/>
                      <a:pt x="0" y="18516"/>
                    </a:cubicBezTo>
                    <a:cubicBezTo>
                      <a:pt x="0" y="8290"/>
                      <a:pt x="8290" y="0"/>
                      <a:pt x="18516" y="0"/>
                    </a:cubicBezTo>
                    <a:lnTo>
                      <a:pt x="164149" y="0"/>
                    </a:lnTo>
                    <a:cubicBezTo>
                      <a:pt x="174376" y="0"/>
                      <a:pt x="182666" y="8290"/>
                      <a:pt x="182666" y="18516"/>
                    </a:cubicBezTo>
                    <a:cubicBezTo>
                      <a:pt x="182666" y="28743"/>
                      <a:pt x="174376" y="37032"/>
                      <a:pt x="164149" y="370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56;p31"/>
              <p:cNvSpPr/>
              <p:nvPr/>
            </p:nvSpPr>
            <p:spPr>
              <a:xfrm>
                <a:off x="3091502" y="3899707"/>
                <a:ext cx="96846" cy="37032"/>
              </a:xfrm>
              <a:custGeom>
                <a:avLst/>
                <a:gdLst/>
                <a:ahLst/>
                <a:cxnLst/>
                <a:rect l="l" t="t" r="r" b="b"/>
                <a:pathLst>
                  <a:path w="96846" h="37032" extrusionOk="0">
                    <a:moveTo>
                      <a:pt x="78330" y="37032"/>
                    </a:moveTo>
                    <a:lnTo>
                      <a:pt x="18516" y="37032"/>
                    </a:lnTo>
                    <a:cubicBezTo>
                      <a:pt x="8291" y="37032"/>
                      <a:pt x="0" y="28743"/>
                      <a:pt x="0" y="18516"/>
                    </a:cubicBezTo>
                    <a:cubicBezTo>
                      <a:pt x="0" y="8290"/>
                      <a:pt x="8291" y="0"/>
                      <a:pt x="18516" y="0"/>
                    </a:cubicBezTo>
                    <a:lnTo>
                      <a:pt x="78330" y="0"/>
                    </a:lnTo>
                    <a:cubicBezTo>
                      <a:pt x="88555" y="0"/>
                      <a:pt x="96846" y="8290"/>
                      <a:pt x="96846" y="18516"/>
                    </a:cubicBezTo>
                    <a:cubicBezTo>
                      <a:pt x="96846" y="28743"/>
                      <a:pt x="88555" y="37032"/>
                      <a:pt x="78330" y="370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" name="Google Shape;57;p31"/>
              <p:cNvSpPr/>
              <p:nvPr/>
            </p:nvSpPr>
            <p:spPr>
              <a:xfrm>
                <a:off x="2038196" y="4027449"/>
                <a:ext cx="184254" cy="37136"/>
              </a:xfrm>
              <a:custGeom>
                <a:avLst/>
                <a:gdLst/>
                <a:ahLst/>
                <a:cxnLst/>
                <a:rect l="l" t="t" r="r" b="b"/>
                <a:pathLst>
                  <a:path w="184254" h="37136" extrusionOk="0">
                    <a:moveTo>
                      <a:pt x="167025" y="37136"/>
                    </a:moveTo>
                    <a:lnTo>
                      <a:pt x="17230" y="37136"/>
                    </a:lnTo>
                    <a:cubicBezTo>
                      <a:pt x="6976" y="36369"/>
                      <a:pt x="-715" y="27432"/>
                      <a:pt x="53" y="17177"/>
                    </a:cubicBezTo>
                    <a:cubicBezTo>
                      <a:pt x="741" y="7991"/>
                      <a:pt x="8044" y="688"/>
                      <a:pt x="17230" y="0"/>
                    </a:cubicBezTo>
                    <a:lnTo>
                      <a:pt x="167025" y="0"/>
                    </a:lnTo>
                    <a:cubicBezTo>
                      <a:pt x="177279" y="768"/>
                      <a:pt x="184970" y="9704"/>
                      <a:pt x="184202" y="19959"/>
                    </a:cubicBezTo>
                    <a:cubicBezTo>
                      <a:pt x="183514" y="29145"/>
                      <a:pt x="176211" y="36449"/>
                      <a:pt x="167025" y="371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" name="Google Shape;58;p31"/>
              <p:cNvSpPr/>
              <p:nvPr/>
            </p:nvSpPr>
            <p:spPr>
              <a:xfrm>
                <a:off x="2285564" y="4027449"/>
                <a:ext cx="165946" cy="37136"/>
              </a:xfrm>
              <a:custGeom>
                <a:avLst/>
                <a:gdLst/>
                <a:ahLst/>
                <a:cxnLst/>
                <a:rect l="l" t="t" r="r" b="b"/>
                <a:pathLst>
                  <a:path w="165946" h="37136" extrusionOk="0">
                    <a:moveTo>
                      <a:pt x="148716" y="37136"/>
                    </a:moveTo>
                    <a:lnTo>
                      <a:pt x="17230" y="37136"/>
                    </a:lnTo>
                    <a:cubicBezTo>
                      <a:pt x="6976" y="36369"/>
                      <a:pt x="-715" y="27432"/>
                      <a:pt x="53" y="17177"/>
                    </a:cubicBezTo>
                    <a:cubicBezTo>
                      <a:pt x="740" y="7991"/>
                      <a:pt x="8044" y="688"/>
                      <a:pt x="17230" y="0"/>
                    </a:cubicBezTo>
                    <a:lnTo>
                      <a:pt x="148716" y="0"/>
                    </a:lnTo>
                    <a:cubicBezTo>
                      <a:pt x="158971" y="768"/>
                      <a:pt x="166661" y="9704"/>
                      <a:pt x="165894" y="19959"/>
                    </a:cubicBezTo>
                    <a:cubicBezTo>
                      <a:pt x="165206" y="29145"/>
                      <a:pt x="157903" y="36449"/>
                      <a:pt x="148716" y="371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" name="Google Shape;59;p31"/>
              <p:cNvSpPr/>
              <p:nvPr/>
            </p:nvSpPr>
            <p:spPr>
              <a:xfrm>
                <a:off x="2473327" y="4027396"/>
                <a:ext cx="510449" cy="37241"/>
              </a:xfrm>
              <a:custGeom>
                <a:avLst/>
                <a:gdLst/>
                <a:ahLst/>
                <a:cxnLst/>
                <a:rect l="l" t="t" r="r" b="b"/>
                <a:pathLst>
                  <a:path w="510449" h="37241" extrusionOk="0">
                    <a:moveTo>
                      <a:pt x="490434" y="37189"/>
                    </a:moveTo>
                    <a:lnTo>
                      <a:pt x="359052" y="37189"/>
                    </a:lnTo>
                    <a:cubicBezTo>
                      <a:pt x="348798" y="36422"/>
                      <a:pt x="341107" y="27485"/>
                      <a:pt x="341875" y="17230"/>
                    </a:cubicBezTo>
                    <a:cubicBezTo>
                      <a:pt x="342562" y="8044"/>
                      <a:pt x="349866" y="740"/>
                      <a:pt x="359052" y="53"/>
                    </a:cubicBezTo>
                    <a:lnTo>
                      <a:pt x="490434" y="53"/>
                    </a:lnTo>
                    <a:cubicBezTo>
                      <a:pt x="500689" y="-715"/>
                      <a:pt x="509627" y="6976"/>
                      <a:pt x="510396" y="17230"/>
                    </a:cubicBezTo>
                    <a:cubicBezTo>
                      <a:pt x="511166" y="27485"/>
                      <a:pt x="503470" y="36422"/>
                      <a:pt x="493216" y="37189"/>
                    </a:cubicBezTo>
                    <a:cubicBezTo>
                      <a:pt x="492290" y="37259"/>
                      <a:pt x="491360" y="37259"/>
                      <a:pt x="490434" y="37189"/>
                    </a:cubicBezTo>
                    <a:close/>
                    <a:moveTo>
                      <a:pt x="261582" y="37189"/>
                    </a:moveTo>
                    <a:lnTo>
                      <a:pt x="17230" y="37189"/>
                    </a:lnTo>
                    <a:cubicBezTo>
                      <a:pt x="6976" y="36422"/>
                      <a:pt x="-715" y="27485"/>
                      <a:pt x="53" y="17230"/>
                    </a:cubicBezTo>
                    <a:cubicBezTo>
                      <a:pt x="740" y="8044"/>
                      <a:pt x="8044" y="740"/>
                      <a:pt x="17230" y="53"/>
                    </a:cubicBezTo>
                    <a:lnTo>
                      <a:pt x="261374" y="53"/>
                    </a:lnTo>
                    <a:cubicBezTo>
                      <a:pt x="271629" y="821"/>
                      <a:pt x="279319" y="9757"/>
                      <a:pt x="278551" y="20012"/>
                    </a:cubicBezTo>
                    <a:cubicBezTo>
                      <a:pt x="277864" y="29198"/>
                      <a:pt x="270560" y="36502"/>
                      <a:pt x="261374" y="371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" name="Google Shape;60;p31"/>
              <p:cNvSpPr/>
              <p:nvPr/>
            </p:nvSpPr>
            <p:spPr>
              <a:xfrm>
                <a:off x="3003331" y="4027396"/>
                <a:ext cx="186932" cy="37241"/>
              </a:xfrm>
              <a:custGeom>
                <a:avLst/>
                <a:gdLst/>
                <a:ahLst/>
                <a:cxnLst/>
                <a:rect l="l" t="t" r="r" b="b"/>
                <a:pathLst>
                  <a:path w="186932" h="37241" extrusionOk="0">
                    <a:moveTo>
                      <a:pt x="166501" y="37189"/>
                    </a:moveTo>
                    <a:lnTo>
                      <a:pt x="17227" y="37189"/>
                    </a:lnTo>
                    <a:cubicBezTo>
                      <a:pt x="6971" y="36422"/>
                      <a:pt x="-717" y="27485"/>
                      <a:pt x="53" y="17230"/>
                    </a:cubicBezTo>
                    <a:cubicBezTo>
                      <a:pt x="740" y="8044"/>
                      <a:pt x="8042" y="740"/>
                      <a:pt x="17227" y="53"/>
                    </a:cubicBezTo>
                    <a:lnTo>
                      <a:pt x="166918" y="53"/>
                    </a:lnTo>
                    <a:cubicBezTo>
                      <a:pt x="177174" y="-715"/>
                      <a:pt x="186110" y="6976"/>
                      <a:pt x="186880" y="17230"/>
                    </a:cubicBezTo>
                    <a:cubicBezTo>
                      <a:pt x="187650" y="27485"/>
                      <a:pt x="179952" y="36422"/>
                      <a:pt x="169695" y="37189"/>
                    </a:cubicBezTo>
                    <a:cubicBezTo>
                      <a:pt x="168769" y="37259"/>
                      <a:pt x="167843" y="37259"/>
                      <a:pt x="166918" y="371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" name="Google Shape;61;p31"/>
              <p:cNvSpPr/>
              <p:nvPr/>
            </p:nvSpPr>
            <p:spPr>
              <a:xfrm>
                <a:off x="2036910" y="4155294"/>
                <a:ext cx="97158" cy="37032"/>
              </a:xfrm>
              <a:custGeom>
                <a:avLst/>
                <a:gdLst/>
                <a:ahLst/>
                <a:cxnLst/>
                <a:rect l="l" t="t" r="r" b="b"/>
                <a:pathLst>
                  <a:path w="97158" h="37032" extrusionOk="0">
                    <a:moveTo>
                      <a:pt x="78642" y="37032"/>
                    </a:moveTo>
                    <a:lnTo>
                      <a:pt x="18516" y="37032"/>
                    </a:lnTo>
                    <a:cubicBezTo>
                      <a:pt x="8290" y="37032"/>
                      <a:pt x="0" y="28743"/>
                      <a:pt x="0" y="18516"/>
                    </a:cubicBezTo>
                    <a:cubicBezTo>
                      <a:pt x="0" y="8290"/>
                      <a:pt x="8290" y="0"/>
                      <a:pt x="18516" y="0"/>
                    </a:cubicBezTo>
                    <a:lnTo>
                      <a:pt x="78642" y="0"/>
                    </a:lnTo>
                    <a:cubicBezTo>
                      <a:pt x="88869" y="0"/>
                      <a:pt x="97158" y="8290"/>
                      <a:pt x="97158" y="18516"/>
                    </a:cubicBezTo>
                    <a:cubicBezTo>
                      <a:pt x="97158" y="28743"/>
                      <a:pt x="88869" y="37032"/>
                      <a:pt x="78642" y="370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" name="Google Shape;62;p31"/>
              <p:cNvSpPr/>
              <p:nvPr/>
            </p:nvSpPr>
            <p:spPr>
              <a:xfrm>
                <a:off x="2339411" y="4155294"/>
                <a:ext cx="178504" cy="37032"/>
              </a:xfrm>
              <a:custGeom>
                <a:avLst/>
                <a:gdLst/>
                <a:ahLst/>
                <a:cxnLst/>
                <a:rect l="l" t="t" r="r" b="b"/>
                <a:pathLst>
                  <a:path w="178504" h="37032" extrusionOk="0">
                    <a:moveTo>
                      <a:pt x="159989" y="37032"/>
                    </a:moveTo>
                    <a:lnTo>
                      <a:pt x="18516" y="37032"/>
                    </a:lnTo>
                    <a:cubicBezTo>
                      <a:pt x="8290" y="37032"/>
                      <a:pt x="0" y="28743"/>
                      <a:pt x="0" y="18516"/>
                    </a:cubicBezTo>
                    <a:cubicBezTo>
                      <a:pt x="0" y="8290"/>
                      <a:pt x="8290" y="0"/>
                      <a:pt x="18516" y="0"/>
                    </a:cubicBezTo>
                    <a:lnTo>
                      <a:pt x="159989" y="0"/>
                    </a:lnTo>
                    <a:cubicBezTo>
                      <a:pt x="170215" y="0"/>
                      <a:pt x="178505" y="8290"/>
                      <a:pt x="178505" y="18516"/>
                    </a:cubicBezTo>
                    <a:cubicBezTo>
                      <a:pt x="178505" y="28743"/>
                      <a:pt x="170215" y="37032"/>
                      <a:pt x="159989" y="370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" name="Google Shape;63;p31"/>
              <p:cNvSpPr/>
              <p:nvPr/>
            </p:nvSpPr>
            <p:spPr>
              <a:xfrm>
                <a:off x="2541529" y="4155294"/>
                <a:ext cx="526360" cy="37032"/>
              </a:xfrm>
              <a:custGeom>
                <a:avLst/>
                <a:gdLst/>
                <a:ahLst/>
                <a:cxnLst/>
                <a:rect l="l" t="t" r="r" b="b"/>
                <a:pathLst>
                  <a:path w="526360" h="37032" extrusionOk="0">
                    <a:moveTo>
                      <a:pt x="507844" y="37032"/>
                    </a:moveTo>
                    <a:lnTo>
                      <a:pt x="366268" y="37032"/>
                    </a:lnTo>
                    <a:cubicBezTo>
                      <a:pt x="356041" y="37032"/>
                      <a:pt x="347751" y="28743"/>
                      <a:pt x="347751" y="18516"/>
                    </a:cubicBezTo>
                    <a:cubicBezTo>
                      <a:pt x="347751" y="8290"/>
                      <a:pt x="356041" y="0"/>
                      <a:pt x="366268" y="0"/>
                    </a:cubicBezTo>
                    <a:lnTo>
                      <a:pt x="507844" y="0"/>
                    </a:lnTo>
                    <a:cubicBezTo>
                      <a:pt x="518069" y="0"/>
                      <a:pt x="526360" y="8290"/>
                      <a:pt x="526360" y="18516"/>
                    </a:cubicBezTo>
                    <a:cubicBezTo>
                      <a:pt x="526360" y="28743"/>
                      <a:pt x="518069" y="37032"/>
                      <a:pt x="507844" y="37032"/>
                    </a:cubicBezTo>
                    <a:close/>
                    <a:moveTo>
                      <a:pt x="123684" y="37032"/>
                    </a:moveTo>
                    <a:lnTo>
                      <a:pt x="18516" y="37032"/>
                    </a:lnTo>
                    <a:cubicBezTo>
                      <a:pt x="8290" y="37032"/>
                      <a:pt x="0" y="28743"/>
                      <a:pt x="0" y="18516"/>
                    </a:cubicBezTo>
                    <a:cubicBezTo>
                      <a:pt x="0" y="8290"/>
                      <a:pt x="8290" y="0"/>
                      <a:pt x="18516" y="0"/>
                    </a:cubicBezTo>
                    <a:lnTo>
                      <a:pt x="123684" y="0"/>
                    </a:lnTo>
                    <a:cubicBezTo>
                      <a:pt x="133911" y="0"/>
                      <a:pt x="142200" y="8290"/>
                      <a:pt x="142200" y="18516"/>
                    </a:cubicBezTo>
                    <a:cubicBezTo>
                      <a:pt x="142200" y="28743"/>
                      <a:pt x="133911" y="37032"/>
                      <a:pt x="123684" y="370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" name="Google Shape;64;p31"/>
              <p:cNvSpPr/>
              <p:nvPr/>
            </p:nvSpPr>
            <p:spPr>
              <a:xfrm>
                <a:off x="3091502" y="4155294"/>
                <a:ext cx="96846" cy="37032"/>
              </a:xfrm>
              <a:custGeom>
                <a:avLst/>
                <a:gdLst/>
                <a:ahLst/>
                <a:cxnLst/>
                <a:rect l="l" t="t" r="r" b="b"/>
                <a:pathLst>
                  <a:path w="96846" h="37032" extrusionOk="0">
                    <a:moveTo>
                      <a:pt x="78330" y="37032"/>
                    </a:moveTo>
                    <a:lnTo>
                      <a:pt x="18516" y="37032"/>
                    </a:lnTo>
                    <a:cubicBezTo>
                      <a:pt x="8291" y="37032"/>
                      <a:pt x="0" y="28743"/>
                      <a:pt x="0" y="18516"/>
                    </a:cubicBezTo>
                    <a:cubicBezTo>
                      <a:pt x="0" y="8290"/>
                      <a:pt x="8291" y="0"/>
                      <a:pt x="18516" y="0"/>
                    </a:cubicBezTo>
                    <a:lnTo>
                      <a:pt x="78330" y="0"/>
                    </a:lnTo>
                    <a:cubicBezTo>
                      <a:pt x="88555" y="0"/>
                      <a:pt x="96846" y="8290"/>
                      <a:pt x="96846" y="18516"/>
                    </a:cubicBezTo>
                    <a:cubicBezTo>
                      <a:pt x="96846" y="28743"/>
                      <a:pt x="88555" y="37032"/>
                      <a:pt x="78330" y="370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" name="Google Shape;65;p31"/>
              <p:cNvSpPr/>
              <p:nvPr/>
            </p:nvSpPr>
            <p:spPr>
              <a:xfrm>
                <a:off x="2038196" y="4283035"/>
                <a:ext cx="94586" cy="37136"/>
              </a:xfrm>
              <a:custGeom>
                <a:avLst/>
                <a:gdLst/>
                <a:ahLst/>
                <a:cxnLst/>
                <a:rect l="l" t="t" r="r" b="b"/>
                <a:pathLst>
                  <a:path w="94586" h="37136" extrusionOk="0">
                    <a:moveTo>
                      <a:pt x="77356" y="37136"/>
                    </a:moveTo>
                    <a:lnTo>
                      <a:pt x="17230" y="37136"/>
                    </a:lnTo>
                    <a:cubicBezTo>
                      <a:pt x="6976" y="36369"/>
                      <a:pt x="-715" y="27432"/>
                      <a:pt x="53" y="17177"/>
                    </a:cubicBezTo>
                    <a:cubicBezTo>
                      <a:pt x="741" y="7991"/>
                      <a:pt x="8044" y="688"/>
                      <a:pt x="17230" y="0"/>
                    </a:cubicBezTo>
                    <a:lnTo>
                      <a:pt x="77356" y="0"/>
                    </a:lnTo>
                    <a:cubicBezTo>
                      <a:pt x="87611" y="768"/>
                      <a:pt x="95301" y="9704"/>
                      <a:pt x="94533" y="19959"/>
                    </a:cubicBezTo>
                    <a:cubicBezTo>
                      <a:pt x="93846" y="29145"/>
                      <a:pt x="86542" y="36449"/>
                      <a:pt x="77356" y="371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" name="Google Shape;66;p31"/>
              <p:cNvSpPr/>
              <p:nvPr/>
            </p:nvSpPr>
            <p:spPr>
              <a:xfrm>
                <a:off x="2212748" y="4282982"/>
                <a:ext cx="148339" cy="37241"/>
              </a:xfrm>
              <a:custGeom>
                <a:avLst/>
                <a:gdLst/>
                <a:ahLst/>
                <a:cxnLst/>
                <a:rect l="l" t="t" r="r" b="b"/>
                <a:pathLst>
                  <a:path w="148339" h="37241" extrusionOk="0">
                    <a:moveTo>
                      <a:pt x="128328" y="37189"/>
                    </a:moveTo>
                    <a:lnTo>
                      <a:pt x="17230" y="37189"/>
                    </a:lnTo>
                    <a:cubicBezTo>
                      <a:pt x="6976" y="36422"/>
                      <a:pt x="-715" y="27485"/>
                      <a:pt x="53" y="17230"/>
                    </a:cubicBezTo>
                    <a:cubicBezTo>
                      <a:pt x="740" y="8044"/>
                      <a:pt x="8044" y="740"/>
                      <a:pt x="17230" y="53"/>
                    </a:cubicBezTo>
                    <a:lnTo>
                      <a:pt x="128328" y="53"/>
                    </a:lnTo>
                    <a:cubicBezTo>
                      <a:pt x="138582" y="-715"/>
                      <a:pt x="147519" y="6976"/>
                      <a:pt x="148287" y="17230"/>
                    </a:cubicBezTo>
                    <a:cubicBezTo>
                      <a:pt x="149054" y="27485"/>
                      <a:pt x="141364" y="36422"/>
                      <a:pt x="131109" y="37189"/>
                    </a:cubicBezTo>
                    <a:cubicBezTo>
                      <a:pt x="130183" y="37259"/>
                      <a:pt x="129253" y="37259"/>
                      <a:pt x="128328" y="371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" name="Google Shape;67;p31"/>
              <p:cNvSpPr/>
              <p:nvPr/>
            </p:nvSpPr>
            <p:spPr>
              <a:xfrm>
                <a:off x="2387535" y="4282982"/>
                <a:ext cx="378127" cy="37242"/>
              </a:xfrm>
              <a:custGeom>
                <a:avLst/>
                <a:gdLst/>
                <a:ahLst/>
                <a:cxnLst/>
                <a:rect l="l" t="t" r="r" b="b"/>
                <a:pathLst>
                  <a:path w="378127" h="37242" extrusionOk="0">
                    <a:moveTo>
                      <a:pt x="360898" y="37189"/>
                    </a:moveTo>
                    <a:lnTo>
                      <a:pt x="250216" y="37189"/>
                    </a:lnTo>
                    <a:cubicBezTo>
                      <a:pt x="239962" y="37957"/>
                      <a:pt x="231025" y="30267"/>
                      <a:pt x="230257" y="20012"/>
                    </a:cubicBezTo>
                    <a:cubicBezTo>
                      <a:pt x="229490" y="9757"/>
                      <a:pt x="237180" y="821"/>
                      <a:pt x="247435" y="53"/>
                    </a:cubicBezTo>
                    <a:cubicBezTo>
                      <a:pt x="248361" y="-17"/>
                      <a:pt x="249291" y="-17"/>
                      <a:pt x="250216" y="53"/>
                    </a:cubicBezTo>
                    <a:lnTo>
                      <a:pt x="360898" y="53"/>
                    </a:lnTo>
                    <a:cubicBezTo>
                      <a:pt x="371152" y="821"/>
                      <a:pt x="378843" y="9757"/>
                      <a:pt x="378075" y="20012"/>
                    </a:cubicBezTo>
                    <a:cubicBezTo>
                      <a:pt x="377388" y="29198"/>
                      <a:pt x="370084" y="36502"/>
                      <a:pt x="360898" y="37189"/>
                    </a:cubicBezTo>
                    <a:close/>
                    <a:moveTo>
                      <a:pt x="135062" y="37189"/>
                    </a:moveTo>
                    <a:lnTo>
                      <a:pt x="20012" y="37189"/>
                    </a:lnTo>
                    <a:cubicBezTo>
                      <a:pt x="9757" y="37957"/>
                      <a:pt x="821" y="30267"/>
                      <a:pt x="53" y="20012"/>
                    </a:cubicBezTo>
                    <a:cubicBezTo>
                      <a:pt x="-715" y="9757"/>
                      <a:pt x="6976" y="821"/>
                      <a:pt x="17230" y="53"/>
                    </a:cubicBezTo>
                    <a:cubicBezTo>
                      <a:pt x="18156" y="-17"/>
                      <a:pt x="19086" y="-17"/>
                      <a:pt x="20012" y="53"/>
                    </a:cubicBezTo>
                    <a:lnTo>
                      <a:pt x="135062" y="53"/>
                    </a:lnTo>
                    <a:cubicBezTo>
                      <a:pt x="145317" y="-715"/>
                      <a:pt x="154253" y="6976"/>
                      <a:pt x="155021" y="17230"/>
                    </a:cubicBezTo>
                    <a:cubicBezTo>
                      <a:pt x="155789" y="27485"/>
                      <a:pt x="148098" y="36422"/>
                      <a:pt x="137844" y="37189"/>
                    </a:cubicBezTo>
                    <a:cubicBezTo>
                      <a:pt x="136918" y="37259"/>
                      <a:pt x="135988" y="37259"/>
                      <a:pt x="135062" y="371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" name="Google Shape;68;p31"/>
              <p:cNvSpPr/>
              <p:nvPr/>
            </p:nvSpPr>
            <p:spPr>
              <a:xfrm>
                <a:off x="2797569" y="4283035"/>
                <a:ext cx="94586" cy="37136"/>
              </a:xfrm>
              <a:custGeom>
                <a:avLst/>
                <a:gdLst/>
                <a:ahLst/>
                <a:cxnLst/>
                <a:rect l="l" t="t" r="r" b="b"/>
                <a:pathLst>
                  <a:path w="94586" h="37136" extrusionOk="0">
                    <a:moveTo>
                      <a:pt x="77356" y="37136"/>
                    </a:moveTo>
                    <a:lnTo>
                      <a:pt x="17230" y="37136"/>
                    </a:lnTo>
                    <a:cubicBezTo>
                      <a:pt x="6976" y="36369"/>
                      <a:pt x="-715" y="27432"/>
                      <a:pt x="53" y="17177"/>
                    </a:cubicBezTo>
                    <a:cubicBezTo>
                      <a:pt x="740" y="7991"/>
                      <a:pt x="8044" y="688"/>
                      <a:pt x="17230" y="0"/>
                    </a:cubicBezTo>
                    <a:lnTo>
                      <a:pt x="77356" y="0"/>
                    </a:lnTo>
                    <a:cubicBezTo>
                      <a:pt x="87611" y="768"/>
                      <a:pt x="95301" y="9704"/>
                      <a:pt x="94533" y="19959"/>
                    </a:cubicBezTo>
                    <a:cubicBezTo>
                      <a:pt x="93846" y="29145"/>
                      <a:pt x="86542" y="36449"/>
                      <a:pt x="77356" y="371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9" name="Google Shape;69;p31"/>
            <p:cNvSpPr/>
            <p:nvPr/>
          </p:nvSpPr>
          <p:spPr>
            <a:xfrm>
              <a:off x="3280306" y="3846447"/>
              <a:ext cx="514709" cy="514709"/>
            </a:xfrm>
            <a:custGeom>
              <a:avLst/>
              <a:gdLst/>
              <a:ahLst/>
              <a:cxnLst/>
              <a:rect l="l" t="t" r="r" b="b"/>
              <a:pathLst>
                <a:path w="514709" h="514709" extrusionOk="0">
                  <a:moveTo>
                    <a:pt x="514709" y="257355"/>
                  </a:moveTo>
                  <a:cubicBezTo>
                    <a:pt x="514709" y="399488"/>
                    <a:pt x="399488" y="514710"/>
                    <a:pt x="257355" y="514710"/>
                  </a:cubicBezTo>
                  <a:cubicBezTo>
                    <a:pt x="115222" y="514710"/>
                    <a:pt x="0" y="399488"/>
                    <a:pt x="0" y="257355"/>
                  </a:cubicBezTo>
                  <a:cubicBezTo>
                    <a:pt x="0" y="115222"/>
                    <a:pt x="115222" y="0"/>
                    <a:pt x="257355" y="0"/>
                  </a:cubicBezTo>
                  <a:cubicBezTo>
                    <a:pt x="399488" y="0"/>
                    <a:pt x="514709" y="115222"/>
                    <a:pt x="514709" y="257355"/>
                  </a:cubicBezTo>
                  <a:close/>
                </a:path>
              </a:pathLst>
            </a:custGeom>
            <a:solidFill>
              <a:srgbClr val="00A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70;p31"/>
            <p:cNvSpPr/>
            <p:nvPr/>
          </p:nvSpPr>
          <p:spPr>
            <a:xfrm>
              <a:off x="3274064" y="3840206"/>
              <a:ext cx="527192" cy="527192"/>
            </a:xfrm>
            <a:custGeom>
              <a:avLst/>
              <a:gdLst/>
              <a:ahLst/>
              <a:cxnLst/>
              <a:rect l="l" t="t" r="r" b="b"/>
              <a:pathLst>
                <a:path w="527192" h="527192" extrusionOk="0">
                  <a:moveTo>
                    <a:pt x="263596" y="527192"/>
                  </a:moveTo>
                  <a:cubicBezTo>
                    <a:pt x="118015" y="527192"/>
                    <a:pt x="0" y="409176"/>
                    <a:pt x="0" y="263596"/>
                  </a:cubicBezTo>
                  <a:cubicBezTo>
                    <a:pt x="0" y="118016"/>
                    <a:pt x="118015" y="0"/>
                    <a:pt x="263596" y="0"/>
                  </a:cubicBezTo>
                  <a:cubicBezTo>
                    <a:pt x="409177" y="0"/>
                    <a:pt x="527192" y="118016"/>
                    <a:pt x="527192" y="263596"/>
                  </a:cubicBezTo>
                  <a:cubicBezTo>
                    <a:pt x="527016" y="409105"/>
                    <a:pt x="409105" y="527021"/>
                    <a:pt x="263596" y="527192"/>
                  </a:cubicBezTo>
                  <a:close/>
                  <a:moveTo>
                    <a:pt x="263596" y="12379"/>
                  </a:moveTo>
                  <a:cubicBezTo>
                    <a:pt x="124849" y="12379"/>
                    <a:pt x="12379" y="124852"/>
                    <a:pt x="12379" y="263596"/>
                  </a:cubicBezTo>
                  <a:cubicBezTo>
                    <a:pt x="12379" y="402340"/>
                    <a:pt x="124849" y="514814"/>
                    <a:pt x="263596" y="514814"/>
                  </a:cubicBezTo>
                  <a:cubicBezTo>
                    <a:pt x="402343" y="514814"/>
                    <a:pt x="514814" y="402340"/>
                    <a:pt x="514814" y="263596"/>
                  </a:cubicBezTo>
                  <a:cubicBezTo>
                    <a:pt x="514637" y="124924"/>
                    <a:pt x="402270" y="12551"/>
                    <a:pt x="263596" y="123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1" name="Google Shape;71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66707" y="3650235"/>
            <a:ext cx="664447" cy="71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31"/>
          <p:cNvGrpSpPr/>
          <p:nvPr/>
        </p:nvGrpSpPr>
        <p:grpSpPr>
          <a:xfrm>
            <a:off x="1938712" y="4584357"/>
            <a:ext cx="648483" cy="294906"/>
            <a:chOff x="1938712" y="4584357"/>
            <a:chExt cx="648483" cy="294906"/>
          </a:xfrm>
        </p:grpSpPr>
        <p:sp>
          <p:nvSpPr>
            <p:cNvPr id="73" name="Google Shape;73;p31"/>
            <p:cNvSpPr/>
            <p:nvPr/>
          </p:nvSpPr>
          <p:spPr>
            <a:xfrm>
              <a:off x="1938712" y="4584357"/>
              <a:ext cx="648483" cy="294906"/>
            </a:xfrm>
            <a:custGeom>
              <a:avLst/>
              <a:gdLst/>
              <a:ahLst/>
              <a:cxnLst/>
              <a:rect l="l" t="t" r="r" b="b"/>
              <a:pathLst>
                <a:path w="648483" h="294906" extrusionOk="0">
                  <a:moveTo>
                    <a:pt x="565889" y="294907"/>
                  </a:moveTo>
                  <a:lnTo>
                    <a:pt x="82595" y="294907"/>
                  </a:lnTo>
                  <a:cubicBezTo>
                    <a:pt x="37120" y="294567"/>
                    <a:pt x="340" y="257786"/>
                    <a:pt x="0" y="212312"/>
                  </a:cubicBezTo>
                  <a:lnTo>
                    <a:pt x="0" y="82595"/>
                  </a:lnTo>
                  <a:cubicBezTo>
                    <a:pt x="340" y="37120"/>
                    <a:pt x="37120" y="340"/>
                    <a:pt x="82595" y="0"/>
                  </a:cubicBezTo>
                  <a:lnTo>
                    <a:pt x="565889" y="0"/>
                  </a:lnTo>
                  <a:cubicBezTo>
                    <a:pt x="611363" y="340"/>
                    <a:pt x="648144" y="37120"/>
                    <a:pt x="648484" y="82595"/>
                  </a:cubicBezTo>
                  <a:lnTo>
                    <a:pt x="648484" y="212312"/>
                  </a:lnTo>
                  <a:cubicBezTo>
                    <a:pt x="648144" y="257786"/>
                    <a:pt x="611363" y="294567"/>
                    <a:pt x="565889" y="294907"/>
                  </a:cubicBezTo>
                  <a:close/>
                  <a:moveTo>
                    <a:pt x="82595" y="14667"/>
                  </a:moveTo>
                  <a:cubicBezTo>
                    <a:pt x="45103" y="14725"/>
                    <a:pt x="14725" y="45103"/>
                    <a:pt x="14667" y="82595"/>
                  </a:cubicBezTo>
                  <a:lnTo>
                    <a:pt x="14667" y="212312"/>
                  </a:lnTo>
                  <a:cubicBezTo>
                    <a:pt x="14725" y="249803"/>
                    <a:pt x="45103" y="280182"/>
                    <a:pt x="82595" y="280240"/>
                  </a:cubicBezTo>
                  <a:lnTo>
                    <a:pt x="565889" y="280240"/>
                  </a:lnTo>
                  <a:cubicBezTo>
                    <a:pt x="603380" y="280182"/>
                    <a:pt x="633759" y="249803"/>
                    <a:pt x="633816" y="212312"/>
                  </a:cubicBezTo>
                  <a:lnTo>
                    <a:pt x="633816" y="82595"/>
                  </a:lnTo>
                  <a:cubicBezTo>
                    <a:pt x="633759" y="45103"/>
                    <a:pt x="603380" y="14725"/>
                    <a:pt x="565889" y="14667"/>
                  </a:cubicBez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" name="Google Shape;74;p31"/>
            <p:cNvSpPr/>
            <p:nvPr/>
          </p:nvSpPr>
          <p:spPr>
            <a:xfrm>
              <a:off x="1953275" y="4598920"/>
              <a:ext cx="619357" cy="265676"/>
            </a:xfrm>
            <a:custGeom>
              <a:avLst/>
              <a:gdLst/>
              <a:ahLst/>
              <a:cxnLst/>
              <a:rect l="l" t="t" r="r" b="b"/>
              <a:pathLst>
                <a:path w="619357" h="265676" extrusionOk="0">
                  <a:moveTo>
                    <a:pt x="309679" y="265676"/>
                  </a:moveTo>
                  <a:lnTo>
                    <a:pt x="551326" y="265676"/>
                  </a:lnTo>
                  <a:cubicBezTo>
                    <a:pt x="588841" y="265733"/>
                    <a:pt x="619300" y="235368"/>
                    <a:pt x="619357" y="197853"/>
                  </a:cubicBezTo>
                  <a:cubicBezTo>
                    <a:pt x="619357" y="197819"/>
                    <a:pt x="619357" y="197783"/>
                    <a:pt x="619357" y="197749"/>
                  </a:cubicBezTo>
                  <a:lnTo>
                    <a:pt x="619357" y="68031"/>
                  </a:lnTo>
                  <a:cubicBezTo>
                    <a:pt x="619357" y="30459"/>
                    <a:pt x="588898" y="0"/>
                    <a:pt x="551326" y="0"/>
                  </a:cubicBezTo>
                  <a:lnTo>
                    <a:pt x="68032" y="0"/>
                  </a:lnTo>
                  <a:cubicBezTo>
                    <a:pt x="30459" y="0"/>
                    <a:pt x="0" y="30459"/>
                    <a:pt x="0" y="68031"/>
                  </a:cubicBezTo>
                  <a:lnTo>
                    <a:pt x="0" y="197749"/>
                  </a:lnTo>
                  <a:cubicBezTo>
                    <a:pt x="0" y="235264"/>
                    <a:pt x="30412" y="265676"/>
                    <a:pt x="67927" y="265676"/>
                  </a:cubicBezTo>
                  <a:cubicBezTo>
                    <a:pt x="67962" y="265676"/>
                    <a:pt x="67997" y="265676"/>
                    <a:pt x="68032" y="265676"/>
                  </a:cubicBezTo>
                  <a:lnTo>
                    <a:pt x="213665" y="265676"/>
                  </a:lnTo>
                </a:path>
              </a:pathLst>
            </a:custGeom>
            <a:solidFill>
              <a:srgbClr val="F1F1F2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5" name="Google Shape;75;p31"/>
            <p:cNvGrpSpPr/>
            <p:nvPr/>
          </p:nvGrpSpPr>
          <p:grpSpPr>
            <a:xfrm>
              <a:off x="2010488" y="4634132"/>
              <a:ext cx="512212" cy="192703"/>
              <a:chOff x="2010488" y="4634132"/>
              <a:chExt cx="512212" cy="192703"/>
            </a:xfrm>
          </p:grpSpPr>
          <p:sp>
            <p:nvSpPr>
              <p:cNvPr id="76" name="Google Shape;76;p31"/>
              <p:cNvSpPr/>
              <p:nvPr/>
            </p:nvSpPr>
            <p:spPr>
              <a:xfrm>
                <a:off x="2011306" y="4634184"/>
                <a:ext cx="69932" cy="16331"/>
              </a:xfrm>
              <a:custGeom>
                <a:avLst/>
                <a:gdLst/>
                <a:ahLst/>
                <a:cxnLst/>
                <a:rect l="l" t="t" r="r" b="b"/>
                <a:pathLst>
                  <a:path w="69932" h="16331" extrusionOk="0">
                    <a:moveTo>
                      <a:pt x="62636" y="16332"/>
                    </a:moveTo>
                    <a:lnTo>
                      <a:pt x="7296" y="16332"/>
                    </a:lnTo>
                    <a:cubicBezTo>
                      <a:pt x="2786" y="15822"/>
                      <a:pt x="-457" y="11753"/>
                      <a:pt x="53" y="7243"/>
                    </a:cubicBezTo>
                    <a:cubicBezTo>
                      <a:pt x="483" y="3435"/>
                      <a:pt x="3488" y="430"/>
                      <a:pt x="7296" y="0"/>
                    </a:cubicBezTo>
                    <a:lnTo>
                      <a:pt x="62636" y="0"/>
                    </a:lnTo>
                    <a:cubicBezTo>
                      <a:pt x="67146" y="510"/>
                      <a:pt x="70389" y="4579"/>
                      <a:pt x="69879" y="9089"/>
                    </a:cubicBezTo>
                    <a:cubicBezTo>
                      <a:pt x="69449" y="12897"/>
                      <a:pt x="66443" y="15901"/>
                      <a:pt x="62636" y="163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" name="Google Shape;77;p31"/>
              <p:cNvSpPr/>
              <p:nvPr/>
            </p:nvSpPr>
            <p:spPr>
              <a:xfrm>
                <a:off x="2115434" y="4634184"/>
                <a:ext cx="80958" cy="16331"/>
              </a:xfrm>
              <a:custGeom>
                <a:avLst/>
                <a:gdLst/>
                <a:ahLst/>
                <a:cxnLst/>
                <a:rect l="l" t="t" r="r" b="b"/>
                <a:pathLst>
                  <a:path w="80958" h="16331" extrusionOk="0">
                    <a:moveTo>
                      <a:pt x="73663" y="16332"/>
                    </a:moveTo>
                    <a:lnTo>
                      <a:pt x="7296" y="16332"/>
                    </a:lnTo>
                    <a:cubicBezTo>
                      <a:pt x="2786" y="15822"/>
                      <a:pt x="-457" y="11753"/>
                      <a:pt x="53" y="7243"/>
                    </a:cubicBezTo>
                    <a:cubicBezTo>
                      <a:pt x="483" y="3435"/>
                      <a:pt x="3489" y="430"/>
                      <a:pt x="7296" y="0"/>
                    </a:cubicBezTo>
                    <a:lnTo>
                      <a:pt x="73663" y="0"/>
                    </a:lnTo>
                    <a:cubicBezTo>
                      <a:pt x="78172" y="510"/>
                      <a:pt x="81416" y="4579"/>
                      <a:pt x="80906" y="9089"/>
                    </a:cubicBezTo>
                    <a:cubicBezTo>
                      <a:pt x="80476" y="12897"/>
                      <a:pt x="77470" y="15901"/>
                      <a:pt x="73663" y="163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" name="Google Shape;78;p31"/>
              <p:cNvSpPr/>
              <p:nvPr/>
            </p:nvSpPr>
            <p:spPr>
              <a:xfrm>
                <a:off x="2210199" y="4634132"/>
                <a:ext cx="228672" cy="16436"/>
              </a:xfrm>
              <a:custGeom>
                <a:avLst/>
                <a:gdLst/>
                <a:ahLst/>
                <a:cxnLst/>
                <a:rect l="l" t="t" r="r" b="b"/>
                <a:pathLst>
                  <a:path w="228672" h="16436" extrusionOk="0">
                    <a:moveTo>
                      <a:pt x="221169" y="16384"/>
                    </a:moveTo>
                    <a:lnTo>
                      <a:pt x="155010" y="16384"/>
                    </a:lnTo>
                    <a:cubicBezTo>
                      <a:pt x="150500" y="16894"/>
                      <a:pt x="146431" y="13651"/>
                      <a:pt x="145921" y="9141"/>
                    </a:cubicBezTo>
                    <a:cubicBezTo>
                      <a:pt x="145410" y="4631"/>
                      <a:pt x="148654" y="562"/>
                      <a:pt x="153163" y="52"/>
                    </a:cubicBezTo>
                    <a:cubicBezTo>
                      <a:pt x="153777" y="-17"/>
                      <a:pt x="154396" y="-17"/>
                      <a:pt x="155010" y="52"/>
                    </a:cubicBezTo>
                    <a:lnTo>
                      <a:pt x="221377" y="52"/>
                    </a:lnTo>
                    <a:cubicBezTo>
                      <a:pt x="225886" y="562"/>
                      <a:pt x="229130" y="4631"/>
                      <a:pt x="228620" y="9141"/>
                    </a:cubicBezTo>
                    <a:cubicBezTo>
                      <a:pt x="228189" y="12949"/>
                      <a:pt x="225184" y="15953"/>
                      <a:pt x="221377" y="16384"/>
                    </a:cubicBezTo>
                    <a:close/>
                    <a:moveTo>
                      <a:pt x="105494" y="16384"/>
                    </a:moveTo>
                    <a:lnTo>
                      <a:pt x="7296" y="16384"/>
                    </a:lnTo>
                    <a:cubicBezTo>
                      <a:pt x="2786" y="15874"/>
                      <a:pt x="-457" y="11805"/>
                      <a:pt x="53" y="7295"/>
                    </a:cubicBezTo>
                    <a:cubicBezTo>
                      <a:pt x="483" y="3487"/>
                      <a:pt x="3489" y="482"/>
                      <a:pt x="7296" y="52"/>
                    </a:cubicBezTo>
                    <a:lnTo>
                      <a:pt x="105494" y="52"/>
                    </a:lnTo>
                    <a:cubicBezTo>
                      <a:pt x="110004" y="562"/>
                      <a:pt x="113247" y="4631"/>
                      <a:pt x="112737" y="9141"/>
                    </a:cubicBezTo>
                    <a:cubicBezTo>
                      <a:pt x="112307" y="12949"/>
                      <a:pt x="109302" y="15953"/>
                      <a:pt x="105494" y="163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" name="Google Shape;79;p31"/>
              <p:cNvSpPr/>
              <p:nvPr/>
            </p:nvSpPr>
            <p:spPr>
              <a:xfrm>
                <a:off x="2452470" y="4634184"/>
                <a:ext cx="69412" cy="16331"/>
              </a:xfrm>
              <a:custGeom>
                <a:avLst/>
                <a:gdLst/>
                <a:ahLst/>
                <a:cxnLst/>
                <a:rect l="l" t="t" r="r" b="b"/>
                <a:pathLst>
                  <a:path w="69412" h="16331" extrusionOk="0">
                    <a:moveTo>
                      <a:pt x="62116" y="16332"/>
                    </a:moveTo>
                    <a:lnTo>
                      <a:pt x="7296" y="16332"/>
                    </a:lnTo>
                    <a:cubicBezTo>
                      <a:pt x="2786" y="15822"/>
                      <a:pt x="-457" y="11753"/>
                      <a:pt x="53" y="7243"/>
                    </a:cubicBezTo>
                    <a:cubicBezTo>
                      <a:pt x="483" y="3435"/>
                      <a:pt x="3489" y="430"/>
                      <a:pt x="7296" y="0"/>
                    </a:cubicBezTo>
                    <a:lnTo>
                      <a:pt x="62116" y="0"/>
                    </a:lnTo>
                    <a:cubicBezTo>
                      <a:pt x="66626" y="510"/>
                      <a:pt x="69869" y="4579"/>
                      <a:pt x="69360" y="9089"/>
                    </a:cubicBezTo>
                    <a:cubicBezTo>
                      <a:pt x="68929" y="12897"/>
                      <a:pt x="65924" y="15901"/>
                      <a:pt x="62116" y="163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" name="Google Shape;80;p31"/>
              <p:cNvSpPr/>
              <p:nvPr/>
            </p:nvSpPr>
            <p:spPr>
              <a:xfrm>
                <a:off x="2010488" y="4692957"/>
                <a:ext cx="85091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85091" h="16227" extrusionOk="0">
                    <a:moveTo>
                      <a:pt x="76978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3"/>
                      <a:pt x="3633" y="0"/>
                      <a:pt x="8114" y="0"/>
                    </a:cubicBezTo>
                    <a:lnTo>
                      <a:pt x="76978" y="0"/>
                    </a:lnTo>
                    <a:cubicBezTo>
                      <a:pt x="81459" y="0"/>
                      <a:pt x="85091" y="3633"/>
                      <a:pt x="85091" y="8114"/>
                    </a:cubicBezTo>
                    <a:cubicBezTo>
                      <a:pt x="85091" y="12595"/>
                      <a:pt x="81459" y="16228"/>
                      <a:pt x="76978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" name="Google Shape;81;p31"/>
              <p:cNvSpPr/>
              <p:nvPr/>
            </p:nvSpPr>
            <p:spPr>
              <a:xfrm>
                <a:off x="2115760" y="4692957"/>
                <a:ext cx="65222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65222" h="16227" extrusionOk="0">
                    <a:moveTo>
                      <a:pt x="57109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3"/>
                      <a:pt x="3633" y="0"/>
                      <a:pt x="8114" y="0"/>
                    </a:cubicBezTo>
                    <a:lnTo>
                      <a:pt x="57109" y="0"/>
                    </a:lnTo>
                    <a:cubicBezTo>
                      <a:pt x="61590" y="0"/>
                      <a:pt x="65223" y="3633"/>
                      <a:pt x="65223" y="8114"/>
                    </a:cubicBezTo>
                    <a:cubicBezTo>
                      <a:pt x="65223" y="12595"/>
                      <a:pt x="61590" y="16228"/>
                      <a:pt x="57109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" name="Google Shape;82;p31"/>
              <p:cNvSpPr/>
              <p:nvPr/>
            </p:nvSpPr>
            <p:spPr>
              <a:xfrm>
                <a:off x="2213022" y="4692957"/>
                <a:ext cx="192547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192547" h="16227" extrusionOk="0">
                    <a:moveTo>
                      <a:pt x="184434" y="16228"/>
                    </a:moveTo>
                    <a:lnTo>
                      <a:pt x="135439" y="16228"/>
                    </a:lnTo>
                    <a:cubicBezTo>
                      <a:pt x="130958" y="16228"/>
                      <a:pt x="127325" y="12595"/>
                      <a:pt x="127325" y="8114"/>
                    </a:cubicBezTo>
                    <a:cubicBezTo>
                      <a:pt x="127325" y="3633"/>
                      <a:pt x="130958" y="0"/>
                      <a:pt x="135439" y="0"/>
                    </a:cubicBezTo>
                    <a:lnTo>
                      <a:pt x="184434" y="0"/>
                    </a:lnTo>
                    <a:cubicBezTo>
                      <a:pt x="188915" y="0"/>
                      <a:pt x="192548" y="3633"/>
                      <a:pt x="192548" y="8114"/>
                    </a:cubicBezTo>
                    <a:cubicBezTo>
                      <a:pt x="192548" y="12595"/>
                      <a:pt x="188915" y="16228"/>
                      <a:pt x="184434" y="16228"/>
                    </a:cubicBezTo>
                    <a:close/>
                    <a:moveTo>
                      <a:pt x="99031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3"/>
                      <a:pt x="3633" y="0"/>
                      <a:pt x="8114" y="0"/>
                    </a:cubicBezTo>
                    <a:lnTo>
                      <a:pt x="99031" y="0"/>
                    </a:lnTo>
                    <a:cubicBezTo>
                      <a:pt x="103512" y="0"/>
                      <a:pt x="107144" y="3633"/>
                      <a:pt x="107144" y="8114"/>
                    </a:cubicBezTo>
                    <a:cubicBezTo>
                      <a:pt x="107144" y="12595"/>
                      <a:pt x="103512" y="16228"/>
                      <a:pt x="99031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" name="Google Shape;83;p31"/>
              <p:cNvSpPr/>
              <p:nvPr/>
            </p:nvSpPr>
            <p:spPr>
              <a:xfrm>
                <a:off x="2437609" y="4692957"/>
                <a:ext cx="85091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85091" h="16227" extrusionOk="0">
                    <a:moveTo>
                      <a:pt x="76978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3"/>
                      <a:pt x="3633" y="0"/>
                      <a:pt x="8114" y="0"/>
                    </a:cubicBezTo>
                    <a:lnTo>
                      <a:pt x="76978" y="0"/>
                    </a:lnTo>
                    <a:cubicBezTo>
                      <a:pt x="81459" y="0"/>
                      <a:pt x="85091" y="3633"/>
                      <a:pt x="85091" y="8114"/>
                    </a:cubicBezTo>
                    <a:cubicBezTo>
                      <a:pt x="85091" y="12595"/>
                      <a:pt x="81459" y="16228"/>
                      <a:pt x="76978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" name="Google Shape;84;p31"/>
              <p:cNvSpPr/>
              <p:nvPr/>
            </p:nvSpPr>
            <p:spPr>
              <a:xfrm>
                <a:off x="2010488" y="4751834"/>
                <a:ext cx="43793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3793" h="16227" extrusionOk="0">
                    <a:moveTo>
                      <a:pt x="35680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35680" y="0"/>
                    </a:lnTo>
                    <a:cubicBezTo>
                      <a:pt x="40161" y="0"/>
                      <a:pt x="43794" y="3632"/>
                      <a:pt x="43794" y="8114"/>
                    </a:cubicBezTo>
                    <a:cubicBezTo>
                      <a:pt x="43794" y="12595"/>
                      <a:pt x="40161" y="16228"/>
                      <a:pt x="35680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" name="Google Shape;85;p31"/>
              <p:cNvSpPr/>
              <p:nvPr/>
            </p:nvSpPr>
            <p:spPr>
              <a:xfrm>
                <a:off x="2068013" y="4751834"/>
                <a:ext cx="76977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76977" h="16227" extrusionOk="0">
                    <a:moveTo>
                      <a:pt x="68864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68864" y="0"/>
                    </a:lnTo>
                    <a:cubicBezTo>
                      <a:pt x="73345" y="0"/>
                      <a:pt x="76978" y="3632"/>
                      <a:pt x="76978" y="8114"/>
                    </a:cubicBezTo>
                    <a:cubicBezTo>
                      <a:pt x="76978" y="12595"/>
                      <a:pt x="73345" y="16228"/>
                      <a:pt x="68864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" name="Google Shape;86;p31"/>
              <p:cNvSpPr/>
              <p:nvPr/>
            </p:nvSpPr>
            <p:spPr>
              <a:xfrm>
                <a:off x="2154873" y="4751834"/>
                <a:ext cx="314255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314255" h="16227" extrusionOk="0">
                    <a:moveTo>
                      <a:pt x="306142" y="16228"/>
                    </a:moveTo>
                    <a:lnTo>
                      <a:pt x="245288" y="16228"/>
                    </a:lnTo>
                    <a:cubicBezTo>
                      <a:pt x="240807" y="16228"/>
                      <a:pt x="237174" y="12595"/>
                      <a:pt x="237174" y="8114"/>
                    </a:cubicBezTo>
                    <a:cubicBezTo>
                      <a:pt x="237174" y="3632"/>
                      <a:pt x="240807" y="0"/>
                      <a:pt x="245288" y="0"/>
                    </a:cubicBezTo>
                    <a:lnTo>
                      <a:pt x="306142" y="0"/>
                    </a:lnTo>
                    <a:cubicBezTo>
                      <a:pt x="310623" y="0"/>
                      <a:pt x="314256" y="3632"/>
                      <a:pt x="314256" y="8114"/>
                    </a:cubicBezTo>
                    <a:cubicBezTo>
                      <a:pt x="314256" y="12595"/>
                      <a:pt x="310623" y="16228"/>
                      <a:pt x="306142" y="16228"/>
                    </a:cubicBezTo>
                    <a:close/>
                    <a:moveTo>
                      <a:pt x="215329" y="16228"/>
                    </a:moveTo>
                    <a:lnTo>
                      <a:pt x="170183" y="16228"/>
                    </a:lnTo>
                    <a:cubicBezTo>
                      <a:pt x="165701" y="16228"/>
                      <a:pt x="162069" y="12595"/>
                      <a:pt x="162069" y="8114"/>
                    </a:cubicBezTo>
                    <a:cubicBezTo>
                      <a:pt x="162069" y="3632"/>
                      <a:pt x="165701" y="0"/>
                      <a:pt x="170183" y="0"/>
                    </a:cubicBezTo>
                    <a:lnTo>
                      <a:pt x="215329" y="0"/>
                    </a:lnTo>
                    <a:cubicBezTo>
                      <a:pt x="219810" y="0"/>
                      <a:pt x="223443" y="3632"/>
                      <a:pt x="223443" y="8114"/>
                    </a:cubicBezTo>
                    <a:cubicBezTo>
                      <a:pt x="223443" y="12595"/>
                      <a:pt x="219810" y="16228"/>
                      <a:pt x="215329" y="16228"/>
                    </a:cubicBezTo>
                    <a:close/>
                    <a:moveTo>
                      <a:pt x="144073" y="16228"/>
                    </a:moveTo>
                    <a:lnTo>
                      <a:pt x="83219" y="16228"/>
                    </a:lnTo>
                    <a:cubicBezTo>
                      <a:pt x="78738" y="16228"/>
                      <a:pt x="75105" y="12595"/>
                      <a:pt x="75105" y="8114"/>
                    </a:cubicBezTo>
                    <a:cubicBezTo>
                      <a:pt x="75105" y="3632"/>
                      <a:pt x="78738" y="0"/>
                      <a:pt x="83219" y="0"/>
                    </a:cubicBezTo>
                    <a:lnTo>
                      <a:pt x="144073" y="0"/>
                    </a:lnTo>
                    <a:cubicBezTo>
                      <a:pt x="148554" y="0"/>
                      <a:pt x="152187" y="3632"/>
                      <a:pt x="152187" y="8114"/>
                    </a:cubicBezTo>
                    <a:cubicBezTo>
                      <a:pt x="152187" y="12595"/>
                      <a:pt x="148554" y="16228"/>
                      <a:pt x="144073" y="16228"/>
                    </a:cubicBezTo>
                    <a:close/>
                    <a:moveTo>
                      <a:pt x="53260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53260" y="0"/>
                    </a:lnTo>
                    <a:cubicBezTo>
                      <a:pt x="57741" y="0"/>
                      <a:pt x="61374" y="3632"/>
                      <a:pt x="61374" y="8114"/>
                    </a:cubicBezTo>
                    <a:cubicBezTo>
                      <a:pt x="61374" y="12595"/>
                      <a:pt x="57741" y="16228"/>
                      <a:pt x="53260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" name="Google Shape;87;p31"/>
              <p:cNvSpPr/>
              <p:nvPr/>
            </p:nvSpPr>
            <p:spPr>
              <a:xfrm>
                <a:off x="2478907" y="4751834"/>
                <a:ext cx="43793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3793" h="16227" extrusionOk="0">
                    <a:moveTo>
                      <a:pt x="35680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35680" y="0"/>
                    </a:lnTo>
                    <a:cubicBezTo>
                      <a:pt x="40161" y="0"/>
                      <a:pt x="43794" y="3632"/>
                      <a:pt x="43794" y="8114"/>
                    </a:cubicBezTo>
                    <a:cubicBezTo>
                      <a:pt x="43794" y="12595"/>
                      <a:pt x="40161" y="16228"/>
                      <a:pt x="35680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" name="Google Shape;88;p31"/>
              <p:cNvSpPr/>
              <p:nvPr/>
            </p:nvSpPr>
            <p:spPr>
              <a:xfrm>
                <a:off x="2010488" y="4810608"/>
                <a:ext cx="46706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6706" h="16227" extrusionOk="0">
                    <a:moveTo>
                      <a:pt x="38593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38593" y="0"/>
                    </a:lnTo>
                    <a:cubicBezTo>
                      <a:pt x="43074" y="0"/>
                      <a:pt x="46707" y="3632"/>
                      <a:pt x="46707" y="8114"/>
                    </a:cubicBezTo>
                    <a:cubicBezTo>
                      <a:pt x="46707" y="12595"/>
                      <a:pt x="43074" y="16228"/>
                      <a:pt x="38593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" name="Google Shape;89;p31"/>
              <p:cNvSpPr/>
              <p:nvPr/>
            </p:nvSpPr>
            <p:spPr>
              <a:xfrm>
                <a:off x="2064788" y="4810608"/>
                <a:ext cx="48475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8475" h="16227" extrusionOk="0">
                    <a:moveTo>
                      <a:pt x="40361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40361" y="0"/>
                    </a:lnTo>
                    <a:cubicBezTo>
                      <a:pt x="44843" y="0"/>
                      <a:pt x="48475" y="3632"/>
                      <a:pt x="48475" y="8114"/>
                    </a:cubicBezTo>
                    <a:cubicBezTo>
                      <a:pt x="48475" y="12595"/>
                      <a:pt x="44843" y="16228"/>
                      <a:pt x="40361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" name="Google Shape;90;p31"/>
              <p:cNvSpPr/>
              <p:nvPr/>
            </p:nvSpPr>
            <p:spPr>
              <a:xfrm>
                <a:off x="2136357" y="4810608"/>
                <a:ext cx="112137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112137" h="16227" extrusionOk="0">
                    <a:moveTo>
                      <a:pt x="104024" y="16228"/>
                    </a:moveTo>
                    <a:lnTo>
                      <a:pt x="71776" y="16228"/>
                    </a:lnTo>
                    <a:cubicBezTo>
                      <a:pt x="67295" y="16228"/>
                      <a:pt x="63663" y="12595"/>
                      <a:pt x="63663" y="8114"/>
                    </a:cubicBezTo>
                    <a:cubicBezTo>
                      <a:pt x="63663" y="3632"/>
                      <a:pt x="67295" y="0"/>
                      <a:pt x="71776" y="0"/>
                    </a:cubicBezTo>
                    <a:lnTo>
                      <a:pt x="104024" y="0"/>
                    </a:lnTo>
                    <a:cubicBezTo>
                      <a:pt x="108505" y="0"/>
                      <a:pt x="112138" y="3632"/>
                      <a:pt x="112138" y="8114"/>
                    </a:cubicBezTo>
                    <a:cubicBezTo>
                      <a:pt x="112138" y="12595"/>
                      <a:pt x="108505" y="16228"/>
                      <a:pt x="104024" y="16228"/>
                    </a:cubicBezTo>
                    <a:close/>
                    <a:moveTo>
                      <a:pt x="48371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47955" y="0"/>
                    </a:lnTo>
                    <a:cubicBezTo>
                      <a:pt x="52436" y="0"/>
                      <a:pt x="56069" y="3632"/>
                      <a:pt x="56069" y="8114"/>
                    </a:cubicBezTo>
                    <a:cubicBezTo>
                      <a:pt x="56069" y="12595"/>
                      <a:pt x="52436" y="16228"/>
                      <a:pt x="47955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" name="Google Shape;91;p31"/>
              <p:cNvSpPr/>
              <p:nvPr/>
            </p:nvSpPr>
            <p:spPr>
              <a:xfrm>
                <a:off x="2271691" y="4810608"/>
                <a:ext cx="46706" cy="16227"/>
              </a:xfrm>
              <a:custGeom>
                <a:avLst/>
                <a:gdLst/>
                <a:ahLst/>
                <a:cxnLst/>
                <a:rect l="l" t="t" r="r" b="b"/>
                <a:pathLst>
                  <a:path w="46706" h="16227" extrusionOk="0">
                    <a:moveTo>
                      <a:pt x="38593" y="16228"/>
                    </a:moveTo>
                    <a:lnTo>
                      <a:pt x="8114" y="16228"/>
                    </a:lnTo>
                    <a:cubicBezTo>
                      <a:pt x="3633" y="16228"/>
                      <a:pt x="0" y="12595"/>
                      <a:pt x="0" y="8114"/>
                    </a:cubicBezTo>
                    <a:cubicBezTo>
                      <a:pt x="0" y="3632"/>
                      <a:pt x="3633" y="0"/>
                      <a:pt x="8114" y="0"/>
                    </a:cubicBezTo>
                    <a:lnTo>
                      <a:pt x="38593" y="0"/>
                    </a:lnTo>
                    <a:cubicBezTo>
                      <a:pt x="43074" y="0"/>
                      <a:pt x="46707" y="3632"/>
                      <a:pt x="46707" y="8114"/>
                    </a:cubicBezTo>
                    <a:cubicBezTo>
                      <a:pt x="46707" y="12595"/>
                      <a:pt x="43074" y="16228"/>
                      <a:pt x="38593" y="16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92" name="Google Shape;92;p31"/>
          <p:cNvGrpSpPr/>
          <p:nvPr/>
        </p:nvGrpSpPr>
        <p:grpSpPr>
          <a:xfrm>
            <a:off x="1304167" y="5004925"/>
            <a:ext cx="1925687" cy="879312"/>
            <a:chOff x="1304167" y="5004925"/>
            <a:chExt cx="1925687" cy="879312"/>
          </a:xfrm>
        </p:grpSpPr>
        <p:grpSp>
          <p:nvGrpSpPr>
            <p:cNvPr id="93" name="Google Shape;93;p31"/>
            <p:cNvGrpSpPr/>
            <p:nvPr/>
          </p:nvGrpSpPr>
          <p:grpSpPr>
            <a:xfrm>
              <a:off x="1304167" y="5004925"/>
              <a:ext cx="1925687" cy="879312"/>
              <a:chOff x="1304167" y="5004925"/>
              <a:chExt cx="1925687" cy="879312"/>
            </a:xfrm>
          </p:grpSpPr>
          <p:sp>
            <p:nvSpPr>
              <p:cNvPr id="94" name="Google Shape;94;p31"/>
              <p:cNvSpPr/>
              <p:nvPr/>
            </p:nvSpPr>
            <p:spPr>
              <a:xfrm>
                <a:off x="1304167" y="5004925"/>
                <a:ext cx="1925687" cy="879312"/>
              </a:xfrm>
              <a:custGeom>
                <a:avLst/>
                <a:gdLst/>
                <a:ahLst/>
                <a:cxnLst/>
                <a:rect l="l" t="t" r="r" b="b"/>
                <a:pathLst>
                  <a:path w="1925687" h="879312" extrusionOk="0">
                    <a:moveTo>
                      <a:pt x="1780054" y="13627"/>
                    </a:moveTo>
                    <a:cubicBezTo>
                      <a:pt x="1852912" y="13742"/>
                      <a:pt x="1911946" y="72776"/>
                      <a:pt x="1912060" y="145633"/>
                    </a:cubicBezTo>
                    <a:lnTo>
                      <a:pt x="1912060" y="526984"/>
                    </a:lnTo>
                    <a:cubicBezTo>
                      <a:pt x="1911946" y="599841"/>
                      <a:pt x="1852912" y="658876"/>
                      <a:pt x="1780054" y="658990"/>
                    </a:cubicBezTo>
                    <a:lnTo>
                      <a:pt x="896997" y="658990"/>
                    </a:lnTo>
                    <a:lnTo>
                      <a:pt x="892940" y="662943"/>
                    </a:lnTo>
                    <a:lnTo>
                      <a:pt x="710066" y="846337"/>
                    </a:lnTo>
                    <a:lnTo>
                      <a:pt x="710066" y="659094"/>
                    </a:lnTo>
                    <a:lnTo>
                      <a:pt x="145633" y="659094"/>
                    </a:lnTo>
                    <a:cubicBezTo>
                      <a:pt x="72711" y="659037"/>
                      <a:pt x="13627" y="599906"/>
                      <a:pt x="13627" y="526984"/>
                    </a:cubicBezTo>
                    <a:lnTo>
                      <a:pt x="13627" y="145633"/>
                    </a:lnTo>
                    <a:cubicBezTo>
                      <a:pt x="13684" y="72752"/>
                      <a:pt x="72752" y="13684"/>
                      <a:pt x="145633" y="13627"/>
                    </a:cubicBezTo>
                    <a:lnTo>
                      <a:pt x="1780054" y="13627"/>
                    </a:lnTo>
                    <a:moveTo>
                      <a:pt x="1780054" y="0"/>
                    </a:moveTo>
                    <a:lnTo>
                      <a:pt x="145633" y="0"/>
                    </a:lnTo>
                    <a:cubicBezTo>
                      <a:pt x="65202" y="0"/>
                      <a:pt x="0" y="65202"/>
                      <a:pt x="0" y="145633"/>
                    </a:cubicBezTo>
                    <a:lnTo>
                      <a:pt x="0" y="526984"/>
                    </a:lnTo>
                    <a:cubicBezTo>
                      <a:pt x="0" y="607415"/>
                      <a:pt x="65202" y="672617"/>
                      <a:pt x="145633" y="672617"/>
                    </a:cubicBezTo>
                    <a:lnTo>
                      <a:pt x="696959" y="672617"/>
                    </a:lnTo>
                    <a:lnTo>
                      <a:pt x="696959" y="879312"/>
                    </a:lnTo>
                    <a:lnTo>
                      <a:pt x="902614" y="672617"/>
                    </a:lnTo>
                    <a:lnTo>
                      <a:pt x="1780054" y="672617"/>
                    </a:lnTo>
                    <a:cubicBezTo>
                      <a:pt x="1860485" y="672617"/>
                      <a:pt x="1925687" y="607415"/>
                      <a:pt x="1925687" y="526984"/>
                    </a:cubicBezTo>
                    <a:lnTo>
                      <a:pt x="1925687" y="145633"/>
                    </a:lnTo>
                    <a:cubicBezTo>
                      <a:pt x="1925687" y="65202"/>
                      <a:pt x="1860485" y="0"/>
                      <a:pt x="1780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" name="Google Shape;95;p31"/>
              <p:cNvSpPr/>
              <p:nvPr/>
            </p:nvSpPr>
            <p:spPr>
              <a:xfrm>
                <a:off x="1318209" y="5018968"/>
                <a:ext cx="1897601" cy="831253"/>
              </a:xfrm>
              <a:custGeom>
                <a:avLst/>
                <a:gdLst/>
                <a:ahLst/>
                <a:cxnLst/>
                <a:rect l="l" t="t" r="r" b="b"/>
                <a:pathLst>
                  <a:path w="1897601" h="831253" extrusionOk="0">
                    <a:moveTo>
                      <a:pt x="1766012" y="0"/>
                    </a:moveTo>
                    <a:lnTo>
                      <a:pt x="131591" y="0"/>
                    </a:lnTo>
                    <a:cubicBezTo>
                      <a:pt x="58916" y="0"/>
                      <a:pt x="1" y="58915"/>
                      <a:pt x="1" y="131590"/>
                    </a:cubicBezTo>
                    <a:lnTo>
                      <a:pt x="1" y="512941"/>
                    </a:lnTo>
                    <a:cubicBezTo>
                      <a:pt x="-229" y="585616"/>
                      <a:pt x="58499" y="644716"/>
                      <a:pt x="131174" y="644946"/>
                    </a:cubicBezTo>
                    <a:cubicBezTo>
                      <a:pt x="131313" y="644947"/>
                      <a:pt x="131451" y="644947"/>
                      <a:pt x="131591" y="644947"/>
                    </a:cubicBezTo>
                    <a:lnTo>
                      <a:pt x="696440" y="644947"/>
                    </a:lnTo>
                    <a:lnTo>
                      <a:pt x="696440" y="831253"/>
                    </a:lnTo>
                    <a:lnTo>
                      <a:pt x="882746" y="644947"/>
                    </a:lnTo>
                    <a:lnTo>
                      <a:pt x="1766012" y="644947"/>
                    </a:lnTo>
                    <a:cubicBezTo>
                      <a:pt x="1838683" y="644947"/>
                      <a:pt x="1897602" y="586033"/>
                      <a:pt x="1897602" y="513358"/>
                    </a:cubicBezTo>
                    <a:cubicBezTo>
                      <a:pt x="1897602" y="513219"/>
                      <a:pt x="1897602" y="513080"/>
                      <a:pt x="1897602" y="512941"/>
                    </a:cubicBezTo>
                    <a:lnTo>
                      <a:pt x="1897602" y="131590"/>
                    </a:lnTo>
                    <a:cubicBezTo>
                      <a:pt x="1897602" y="58915"/>
                      <a:pt x="1838683" y="0"/>
                      <a:pt x="1766012" y="0"/>
                    </a:cubicBezTo>
                    <a:close/>
                  </a:path>
                </a:pathLst>
              </a:custGeom>
              <a:solidFill>
                <a:srgbClr val="F1F1F2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6" name="Google Shape;96;p31"/>
              <p:cNvGrpSpPr/>
              <p:nvPr/>
            </p:nvGrpSpPr>
            <p:grpSpPr>
              <a:xfrm>
                <a:off x="2016343" y="5151233"/>
                <a:ext cx="1084283" cy="409751"/>
                <a:chOff x="2016343" y="5151233"/>
                <a:chExt cx="1084283" cy="409751"/>
              </a:xfrm>
            </p:grpSpPr>
            <p:sp>
              <p:nvSpPr>
                <p:cNvPr id="97" name="Google Shape;97;p31"/>
                <p:cNvSpPr/>
                <p:nvPr/>
              </p:nvSpPr>
              <p:spPr>
                <a:xfrm>
                  <a:off x="2016343" y="5151234"/>
                  <a:ext cx="154372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72" h="39114" extrusionOk="0">
                      <a:moveTo>
                        <a:pt x="136241" y="39061"/>
                      </a:moveTo>
                      <a:lnTo>
                        <a:pt x="20983" y="39061"/>
                      </a:lnTo>
                      <a:cubicBezTo>
                        <a:pt x="10211" y="39849"/>
                        <a:pt x="840" y="31755"/>
                        <a:pt x="53" y="20982"/>
                      </a:cubicBezTo>
                      <a:cubicBezTo>
                        <a:pt x="-735" y="10210"/>
                        <a:pt x="7360" y="840"/>
                        <a:pt x="18132" y="52"/>
                      </a:cubicBezTo>
                      <a:cubicBezTo>
                        <a:pt x="19081" y="-17"/>
                        <a:pt x="20034" y="-17"/>
                        <a:pt x="20983" y="52"/>
                      </a:cubicBezTo>
                      <a:lnTo>
                        <a:pt x="136241" y="52"/>
                      </a:lnTo>
                      <a:cubicBezTo>
                        <a:pt x="147012" y="840"/>
                        <a:pt x="155106" y="10210"/>
                        <a:pt x="154320" y="20982"/>
                      </a:cubicBezTo>
                      <a:cubicBezTo>
                        <a:pt x="153613" y="30659"/>
                        <a:pt x="145917" y="38354"/>
                        <a:pt x="136241" y="390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8" name="Google Shape;98;p31"/>
                <p:cNvSpPr/>
                <p:nvPr/>
              </p:nvSpPr>
              <p:spPr>
                <a:xfrm>
                  <a:off x="2235209" y="5151234"/>
                  <a:ext cx="178610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0" h="39114" extrusionOk="0">
                      <a:moveTo>
                        <a:pt x="160478" y="39061"/>
                      </a:moveTo>
                      <a:lnTo>
                        <a:pt x="20982" y="39061"/>
                      </a:lnTo>
                      <a:cubicBezTo>
                        <a:pt x="10211" y="39849"/>
                        <a:pt x="839" y="31755"/>
                        <a:pt x="53" y="20982"/>
                      </a:cubicBezTo>
                      <a:cubicBezTo>
                        <a:pt x="-735" y="10210"/>
                        <a:pt x="7360" y="840"/>
                        <a:pt x="18131" y="52"/>
                      </a:cubicBezTo>
                      <a:cubicBezTo>
                        <a:pt x="19081" y="-17"/>
                        <a:pt x="20034" y="-17"/>
                        <a:pt x="20982" y="52"/>
                      </a:cubicBezTo>
                      <a:lnTo>
                        <a:pt x="160478" y="52"/>
                      </a:lnTo>
                      <a:cubicBezTo>
                        <a:pt x="171255" y="840"/>
                        <a:pt x="179348" y="10210"/>
                        <a:pt x="178558" y="20982"/>
                      </a:cubicBezTo>
                      <a:cubicBezTo>
                        <a:pt x="177850" y="30659"/>
                        <a:pt x="170153" y="38354"/>
                        <a:pt x="160478" y="390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9" name="Google Shape;99;p31"/>
                <p:cNvSpPr/>
                <p:nvPr/>
              </p:nvSpPr>
              <p:spPr>
                <a:xfrm>
                  <a:off x="2437264" y="5151233"/>
                  <a:ext cx="485543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543" h="39114" extrusionOk="0">
                      <a:moveTo>
                        <a:pt x="467411" y="39062"/>
                      </a:moveTo>
                      <a:lnTo>
                        <a:pt x="327915" y="39062"/>
                      </a:lnTo>
                      <a:cubicBezTo>
                        <a:pt x="317138" y="39849"/>
                        <a:pt x="307776" y="31755"/>
                        <a:pt x="306986" y="20983"/>
                      </a:cubicBezTo>
                      <a:cubicBezTo>
                        <a:pt x="306195" y="10211"/>
                        <a:pt x="314288" y="840"/>
                        <a:pt x="325065" y="53"/>
                      </a:cubicBezTo>
                      <a:cubicBezTo>
                        <a:pt x="326012" y="-17"/>
                        <a:pt x="326969" y="-17"/>
                        <a:pt x="327915" y="53"/>
                      </a:cubicBezTo>
                      <a:lnTo>
                        <a:pt x="467411" y="53"/>
                      </a:lnTo>
                      <a:cubicBezTo>
                        <a:pt x="478188" y="840"/>
                        <a:pt x="486281" y="10211"/>
                        <a:pt x="485491" y="20983"/>
                      </a:cubicBezTo>
                      <a:cubicBezTo>
                        <a:pt x="484783" y="30660"/>
                        <a:pt x="477085" y="38354"/>
                        <a:pt x="467411" y="39062"/>
                      </a:cubicBezTo>
                      <a:close/>
                      <a:moveTo>
                        <a:pt x="224308" y="39062"/>
                      </a:moveTo>
                      <a:lnTo>
                        <a:pt x="18133" y="39062"/>
                      </a:lnTo>
                      <a:cubicBezTo>
                        <a:pt x="7356" y="38274"/>
                        <a:pt x="-737" y="28904"/>
                        <a:pt x="53" y="18132"/>
                      </a:cubicBezTo>
                      <a:cubicBezTo>
                        <a:pt x="761" y="8455"/>
                        <a:pt x="8458" y="760"/>
                        <a:pt x="18133" y="53"/>
                      </a:cubicBezTo>
                      <a:lnTo>
                        <a:pt x="224308" y="53"/>
                      </a:lnTo>
                      <a:cubicBezTo>
                        <a:pt x="235085" y="-735"/>
                        <a:pt x="244447" y="7360"/>
                        <a:pt x="245237" y="18132"/>
                      </a:cubicBezTo>
                      <a:cubicBezTo>
                        <a:pt x="246028" y="28904"/>
                        <a:pt x="237935" y="38274"/>
                        <a:pt x="227158" y="39062"/>
                      </a:cubicBezTo>
                      <a:cubicBezTo>
                        <a:pt x="226211" y="39132"/>
                        <a:pt x="225254" y="39132"/>
                        <a:pt x="224308" y="390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0" name="Google Shape;100;p31"/>
                <p:cNvSpPr/>
                <p:nvPr/>
              </p:nvSpPr>
              <p:spPr>
                <a:xfrm>
                  <a:off x="2946253" y="5151233"/>
                  <a:ext cx="154373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73" h="39114" extrusionOk="0">
                      <a:moveTo>
                        <a:pt x="133391" y="39062"/>
                      </a:moveTo>
                      <a:lnTo>
                        <a:pt x="18133" y="39062"/>
                      </a:lnTo>
                      <a:cubicBezTo>
                        <a:pt x="7356" y="38274"/>
                        <a:pt x="-737" y="28904"/>
                        <a:pt x="53" y="18132"/>
                      </a:cubicBezTo>
                      <a:cubicBezTo>
                        <a:pt x="761" y="8455"/>
                        <a:pt x="8458" y="760"/>
                        <a:pt x="18133" y="53"/>
                      </a:cubicBezTo>
                      <a:lnTo>
                        <a:pt x="133391" y="53"/>
                      </a:lnTo>
                      <a:cubicBezTo>
                        <a:pt x="144168" y="-735"/>
                        <a:pt x="153530" y="7360"/>
                        <a:pt x="154321" y="18132"/>
                      </a:cubicBezTo>
                      <a:cubicBezTo>
                        <a:pt x="155111" y="28904"/>
                        <a:pt x="147018" y="38274"/>
                        <a:pt x="136241" y="39062"/>
                      </a:cubicBezTo>
                      <a:cubicBezTo>
                        <a:pt x="135295" y="39132"/>
                        <a:pt x="134338" y="39132"/>
                        <a:pt x="133391" y="390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1" name="Google Shape;101;p31"/>
                <p:cNvSpPr/>
                <p:nvPr/>
              </p:nvSpPr>
              <p:spPr>
                <a:xfrm>
                  <a:off x="2016343" y="5274398"/>
                  <a:ext cx="183915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15" h="39114" extrusionOk="0">
                      <a:moveTo>
                        <a:pt x="165784" y="39061"/>
                      </a:moveTo>
                      <a:lnTo>
                        <a:pt x="20983" y="39061"/>
                      </a:lnTo>
                      <a:cubicBezTo>
                        <a:pt x="10211" y="39849"/>
                        <a:pt x="840" y="31755"/>
                        <a:pt x="53" y="20982"/>
                      </a:cubicBezTo>
                      <a:cubicBezTo>
                        <a:pt x="-735" y="10210"/>
                        <a:pt x="7360" y="840"/>
                        <a:pt x="18132" y="52"/>
                      </a:cubicBezTo>
                      <a:cubicBezTo>
                        <a:pt x="19081" y="-17"/>
                        <a:pt x="20034" y="-17"/>
                        <a:pt x="20983" y="52"/>
                      </a:cubicBezTo>
                      <a:lnTo>
                        <a:pt x="165784" y="52"/>
                      </a:lnTo>
                      <a:cubicBezTo>
                        <a:pt x="176555" y="840"/>
                        <a:pt x="184650" y="10210"/>
                        <a:pt x="183863" y="20982"/>
                      </a:cubicBezTo>
                      <a:cubicBezTo>
                        <a:pt x="183155" y="30659"/>
                        <a:pt x="175460" y="38354"/>
                        <a:pt x="165784" y="390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2" name="Google Shape;102;p31"/>
                <p:cNvSpPr/>
                <p:nvPr/>
              </p:nvSpPr>
              <p:spPr>
                <a:xfrm>
                  <a:off x="2237602" y="5274397"/>
                  <a:ext cx="144844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44" h="39114" extrusionOk="0">
                      <a:moveTo>
                        <a:pt x="123862" y="39062"/>
                      </a:moveTo>
                      <a:lnTo>
                        <a:pt x="20983" y="39062"/>
                      </a:lnTo>
                      <a:cubicBezTo>
                        <a:pt x="10211" y="39849"/>
                        <a:pt x="840" y="31755"/>
                        <a:pt x="53" y="20982"/>
                      </a:cubicBezTo>
                      <a:cubicBezTo>
                        <a:pt x="-735" y="10211"/>
                        <a:pt x="7360" y="840"/>
                        <a:pt x="18132" y="53"/>
                      </a:cubicBezTo>
                      <a:cubicBezTo>
                        <a:pt x="19081" y="-17"/>
                        <a:pt x="20034" y="-17"/>
                        <a:pt x="20983" y="53"/>
                      </a:cubicBezTo>
                      <a:lnTo>
                        <a:pt x="123862" y="53"/>
                      </a:lnTo>
                      <a:cubicBezTo>
                        <a:pt x="134639" y="-735"/>
                        <a:pt x="144001" y="7360"/>
                        <a:pt x="144792" y="18132"/>
                      </a:cubicBezTo>
                      <a:cubicBezTo>
                        <a:pt x="145582" y="28904"/>
                        <a:pt x="137489" y="38274"/>
                        <a:pt x="126712" y="39062"/>
                      </a:cubicBezTo>
                      <a:cubicBezTo>
                        <a:pt x="125766" y="39131"/>
                        <a:pt x="124809" y="39131"/>
                        <a:pt x="123862" y="390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3" name="Google Shape;103;p31"/>
                <p:cNvSpPr/>
                <p:nvPr/>
              </p:nvSpPr>
              <p:spPr>
                <a:xfrm>
                  <a:off x="2444754" y="5274397"/>
                  <a:ext cx="409543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543" h="39114" extrusionOk="0">
                      <a:moveTo>
                        <a:pt x="388561" y="39062"/>
                      </a:moveTo>
                      <a:lnTo>
                        <a:pt x="285682" y="39062"/>
                      </a:lnTo>
                      <a:cubicBezTo>
                        <a:pt x="274905" y="39849"/>
                        <a:pt x="265543" y="31755"/>
                        <a:pt x="264752" y="20982"/>
                      </a:cubicBezTo>
                      <a:cubicBezTo>
                        <a:pt x="263962" y="10211"/>
                        <a:pt x="272055" y="840"/>
                        <a:pt x="282831" y="53"/>
                      </a:cubicBezTo>
                      <a:cubicBezTo>
                        <a:pt x="283778" y="-17"/>
                        <a:pt x="284735" y="-17"/>
                        <a:pt x="285682" y="53"/>
                      </a:cubicBezTo>
                      <a:lnTo>
                        <a:pt x="388561" y="53"/>
                      </a:lnTo>
                      <a:cubicBezTo>
                        <a:pt x="399338" y="-735"/>
                        <a:pt x="408700" y="7360"/>
                        <a:pt x="409491" y="18132"/>
                      </a:cubicBezTo>
                      <a:cubicBezTo>
                        <a:pt x="410281" y="28904"/>
                        <a:pt x="402188" y="38274"/>
                        <a:pt x="391411" y="39062"/>
                      </a:cubicBezTo>
                      <a:cubicBezTo>
                        <a:pt x="390465" y="39131"/>
                        <a:pt x="389508" y="39131"/>
                        <a:pt x="388561" y="39062"/>
                      </a:cubicBezTo>
                      <a:close/>
                      <a:moveTo>
                        <a:pt x="209224" y="39062"/>
                      </a:moveTo>
                      <a:lnTo>
                        <a:pt x="18133" y="39062"/>
                      </a:lnTo>
                      <a:cubicBezTo>
                        <a:pt x="7356" y="38274"/>
                        <a:pt x="-737" y="28904"/>
                        <a:pt x="53" y="18132"/>
                      </a:cubicBezTo>
                      <a:cubicBezTo>
                        <a:pt x="761" y="8455"/>
                        <a:pt x="8458" y="760"/>
                        <a:pt x="18133" y="53"/>
                      </a:cubicBezTo>
                      <a:lnTo>
                        <a:pt x="209328" y="53"/>
                      </a:lnTo>
                      <a:cubicBezTo>
                        <a:pt x="220105" y="840"/>
                        <a:pt x="228198" y="10211"/>
                        <a:pt x="227408" y="20982"/>
                      </a:cubicBezTo>
                      <a:cubicBezTo>
                        <a:pt x="226700" y="30660"/>
                        <a:pt x="219002" y="38354"/>
                        <a:pt x="209328" y="390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4" name="Google Shape;104;p31"/>
                <p:cNvSpPr/>
                <p:nvPr/>
              </p:nvSpPr>
              <p:spPr>
                <a:xfrm>
                  <a:off x="2916710" y="5274397"/>
                  <a:ext cx="183916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16" h="39114" extrusionOk="0">
                      <a:moveTo>
                        <a:pt x="162934" y="39062"/>
                      </a:moveTo>
                      <a:lnTo>
                        <a:pt x="18133" y="39062"/>
                      </a:lnTo>
                      <a:cubicBezTo>
                        <a:pt x="7356" y="38274"/>
                        <a:pt x="-737" y="28904"/>
                        <a:pt x="53" y="18132"/>
                      </a:cubicBezTo>
                      <a:cubicBezTo>
                        <a:pt x="761" y="8455"/>
                        <a:pt x="8458" y="760"/>
                        <a:pt x="18133" y="53"/>
                      </a:cubicBezTo>
                      <a:lnTo>
                        <a:pt x="162934" y="53"/>
                      </a:lnTo>
                      <a:cubicBezTo>
                        <a:pt x="173711" y="-735"/>
                        <a:pt x="183073" y="7360"/>
                        <a:pt x="183863" y="18132"/>
                      </a:cubicBezTo>
                      <a:cubicBezTo>
                        <a:pt x="184654" y="28904"/>
                        <a:pt x="176561" y="38274"/>
                        <a:pt x="165784" y="39062"/>
                      </a:cubicBezTo>
                      <a:cubicBezTo>
                        <a:pt x="164837" y="39131"/>
                        <a:pt x="163880" y="39131"/>
                        <a:pt x="162934" y="390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5" name="Google Shape;105;p31"/>
                <p:cNvSpPr/>
                <p:nvPr/>
              </p:nvSpPr>
              <p:spPr>
                <a:xfrm>
                  <a:off x="2017769" y="5398342"/>
                  <a:ext cx="97054" cy="3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54" h="39112" extrusionOk="0">
                      <a:moveTo>
                        <a:pt x="77498" y="39113"/>
                      </a:moveTo>
                      <a:lnTo>
                        <a:pt x="19557" y="39113"/>
                      </a:lnTo>
                      <a:cubicBezTo>
                        <a:pt x="8756" y="39113"/>
                        <a:pt x="0" y="30357"/>
                        <a:pt x="0" y="19556"/>
                      </a:cubicBezTo>
                      <a:cubicBezTo>
                        <a:pt x="0" y="8756"/>
                        <a:pt x="8756" y="0"/>
                        <a:pt x="19557" y="0"/>
                      </a:cubicBezTo>
                      <a:lnTo>
                        <a:pt x="77498" y="0"/>
                      </a:lnTo>
                      <a:cubicBezTo>
                        <a:pt x="88299" y="0"/>
                        <a:pt x="97054" y="8756"/>
                        <a:pt x="97054" y="19556"/>
                      </a:cubicBezTo>
                      <a:cubicBezTo>
                        <a:pt x="97054" y="30357"/>
                        <a:pt x="88299" y="39113"/>
                        <a:pt x="77498" y="391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6" name="Google Shape;106;p31"/>
                <p:cNvSpPr/>
                <p:nvPr/>
              </p:nvSpPr>
              <p:spPr>
                <a:xfrm>
                  <a:off x="2138645" y="5398342"/>
                  <a:ext cx="166958" cy="3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58" h="39112" extrusionOk="0">
                      <a:moveTo>
                        <a:pt x="147402" y="39113"/>
                      </a:moveTo>
                      <a:lnTo>
                        <a:pt x="19556" y="39113"/>
                      </a:lnTo>
                      <a:cubicBezTo>
                        <a:pt x="8756" y="39113"/>
                        <a:pt x="0" y="30357"/>
                        <a:pt x="0" y="19556"/>
                      </a:cubicBezTo>
                      <a:cubicBezTo>
                        <a:pt x="0" y="8756"/>
                        <a:pt x="8756" y="0"/>
                        <a:pt x="19556" y="0"/>
                      </a:cubicBezTo>
                      <a:lnTo>
                        <a:pt x="147402" y="0"/>
                      </a:lnTo>
                      <a:cubicBezTo>
                        <a:pt x="158202" y="0"/>
                        <a:pt x="166958" y="8756"/>
                        <a:pt x="166958" y="19556"/>
                      </a:cubicBezTo>
                      <a:cubicBezTo>
                        <a:pt x="166958" y="30357"/>
                        <a:pt x="158202" y="39113"/>
                        <a:pt x="147402" y="391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7" name="Google Shape;107;p31"/>
                <p:cNvSpPr/>
                <p:nvPr/>
              </p:nvSpPr>
              <p:spPr>
                <a:xfrm>
                  <a:off x="2321206" y="5398342"/>
                  <a:ext cx="665335" cy="3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335" h="39112" extrusionOk="0">
                      <a:moveTo>
                        <a:pt x="645779" y="39113"/>
                      </a:moveTo>
                      <a:lnTo>
                        <a:pt x="517934" y="39113"/>
                      </a:lnTo>
                      <a:cubicBezTo>
                        <a:pt x="507137" y="39113"/>
                        <a:pt x="498378" y="30357"/>
                        <a:pt x="498378" y="19556"/>
                      </a:cubicBezTo>
                      <a:cubicBezTo>
                        <a:pt x="498378" y="8756"/>
                        <a:pt x="507137" y="0"/>
                        <a:pt x="517934" y="0"/>
                      </a:cubicBezTo>
                      <a:lnTo>
                        <a:pt x="645779" y="0"/>
                      </a:lnTo>
                      <a:cubicBezTo>
                        <a:pt x="656577" y="0"/>
                        <a:pt x="665336" y="8756"/>
                        <a:pt x="665336" y="19556"/>
                      </a:cubicBezTo>
                      <a:cubicBezTo>
                        <a:pt x="665336" y="30357"/>
                        <a:pt x="656577" y="39113"/>
                        <a:pt x="645779" y="39113"/>
                      </a:cubicBezTo>
                      <a:close/>
                      <a:moveTo>
                        <a:pt x="455000" y="39113"/>
                      </a:moveTo>
                      <a:lnTo>
                        <a:pt x="360026" y="39113"/>
                      </a:lnTo>
                      <a:cubicBezTo>
                        <a:pt x="349228" y="39113"/>
                        <a:pt x="340470" y="30357"/>
                        <a:pt x="340470" y="19556"/>
                      </a:cubicBezTo>
                      <a:cubicBezTo>
                        <a:pt x="340470" y="8756"/>
                        <a:pt x="349228" y="0"/>
                        <a:pt x="360026" y="0"/>
                      </a:cubicBezTo>
                      <a:lnTo>
                        <a:pt x="455000" y="0"/>
                      </a:lnTo>
                      <a:cubicBezTo>
                        <a:pt x="465798" y="0"/>
                        <a:pt x="474556" y="8756"/>
                        <a:pt x="474556" y="19556"/>
                      </a:cubicBezTo>
                      <a:cubicBezTo>
                        <a:pt x="474556" y="30357"/>
                        <a:pt x="465798" y="39113"/>
                        <a:pt x="455000" y="39113"/>
                      </a:cubicBezTo>
                      <a:close/>
                      <a:moveTo>
                        <a:pt x="305310" y="39113"/>
                      </a:moveTo>
                      <a:lnTo>
                        <a:pt x="177465" y="39113"/>
                      </a:lnTo>
                      <a:cubicBezTo>
                        <a:pt x="166667" y="39113"/>
                        <a:pt x="157908" y="30357"/>
                        <a:pt x="157908" y="19556"/>
                      </a:cubicBezTo>
                      <a:cubicBezTo>
                        <a:pt x="157908" y="8756"/>
                        <a:pt x="166667" y="0"/>
                        <a:pt x="177465" y="0"/>
                      </a:cubicBezTo>
                      <a:lnTo>
                        <a:pt x="305310" y="0"/>
                      </a:lnTo>
                      <a:cubicBezTo>
                        <a:pt x="316107" y="0"/>
                        <a:pt x="324866" y="8756"/>
                        <a:pt x="324866" y="19556"/>
                      </a:cubicBezTo>
                      <a:cubicBezTo>
                        <a:pt x="324866" y="30357"/>
                        <a:pt x="316107" y="39113"/>
                        <a:pt x="305310" y="39113"/>
                      </a:cubicBezTo>
                      <a:close/>
                      <a:moveTo>
                        <a:pt x="114530" y="39113"/>
                      </a:moveTo>
                      <a:lnTo>
                        <a:pt x="19557" y="39113"/>
                      </a:lnTo>
                      <a:cubicBezTo>
                        <a:pt x="8756" y="39113"/>
                        <a:pt x="0" y="30357"/>
                        <a:pt x="0" y="19556"/>
                      </a:cubicBezTo>
                      <a:cubicBezTo>
                        <a:pt x="0" y="8756"/>
                        <a:pt x="8756" y="0"/>
                        <a:pt x="19557" y="0"/>
                      </a:cubicBezTo>
                      <a:lnTo>
                        <a:pt x="114530" y="0"/>
                      </a:lnTo>
                      <a:cubicBezTo>
                        <a:pt x="125328" y="0"/>
                        <a:pt x="134087" y="8756"/>
                        <a:pt x="134087" y="19556"/>
                      </a:cubicBezTo>
                      <a:cubicBezTo>
                        <a:pt x="134087" y="30357"/>
                        <a:pt x="125328" y="39113"/>
                        <a:pt x="114530" y="391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8" name="Google Shape;108;p31"/>
                <p:cNvSpPr/>
                <p:nvPr/>
              </p:nvSpPr>
              <p:spPr>
                <a:xfrm>
                  <a:off x="3002146" y="5398342"/>
                  <a:ext cx="97054" cy="3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54" h="39112" extrusionOk="0">
                      <a:moveTo>
                        <a:pt x="77498" y="39113"/>
                      </a:moveTo>
                      <a:lnTo>
                        <a:pt x="19557" y="39113"/>
                      </a:lnTo>
                      <a:cubicBezTo>
                        <a:pt x="8759" y="39113"/>
                        <a:pt x="0" y="30357"/>
                        <a:pt x="0" y="19556"/>
                      </a:cubicBezTo>
                      <a:cubicBezTo>
                        <a:pt x="0" y="8756"/>
                        <a:pt x="8759" y="0"/>
                        <a:pt x="19557" y="0"/>
                      </a:cubicBezTo>
                      <a:lnTo>
                        <a:pt x="77498" y="0"/>
                      </a:lnTo>
                      <a:cubicBezTo>
                        <a:pt x="88295" y="0"/>
                        <a:pt x="97054" y="8756"/>
                        <a:pt x="97054" y="19556"/>
                      </a:cubicBezTo>
                      <a:cubicBezTo>
                        <a:pt x="97054" y="30357"/>
                        <a:pt x="88295" y="39113"/>
                        <a:pt x="77498" y="391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9" name="Google Shape;109;p31"/>
                <p:cNvSpPr/>
                <p:nvPr/>
              </p:nvSpPr>
              <p:spPr>
                <a:xfrm>
                  <a:off x="2016343" y="5521870"/>
                  <a:ext cx="105939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39" h="39114" extrusionOk="0">
                      <a:moveTo>
                        <a:pt x="84957" y="39062"/>
                      </a:moveTo>
                      <a:lnTo>
                        <a:pt x="20983" y="39062"/>
                      </a:lnTo>
                      <a:cubicBezTo>
                        <a:pt x="10211" y="39849"/>
                        <a:pt x="840" y="31755"/>
                        <a:pt x="53" y="20983"/>
                      </a:cubicBezTo>
                      <a:cubicBezTo>
                        <a:pt x="-735" y="10211"/>
                        <a:pt x="7360" y="840"/>
                        <a:pt x="18132" y="53"/>
                      </a:cubicBezTo>
                      <a:cubicBezTo>
                        <a:pt x="19081" y="-17"/>
                        <a:pt x="20034" y="-17"/>
                        <a:pt x="20983" y="53"/>
                      </a:cubicBezTo>
                      <a:lnTo>
                        <a:pt x="84957" y="53"/>
                      </a:lnTo>
                      <a:cubicBezTo>
                        <a:pt x="95729" y="-735"/>
                        <a:pt x="105099" y="7360"/>
                        <a:pt x="105887" y="18132"/>
                      </a:cubicBezTo>
                      <a:cubicBezTo>
                        <a:pt x="106674" y="28904"/>
                        <a:pt x="98580" y="38274"/>
                        <a:pt x="87807" y="39062"/>
                      </a:cubicBezTo>
                      <a:cubicBezTo>
                        <a:pt x="86859" y="39131"/>
                        <a:pt x="85906" y="39131"/>
                        <a:pt x="84957" y="390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0" name="Google Shape;110;p31"/>
                <p:cNvSpPr/>
                <p:nvPr/>
              </p:nvSpPr>
              <p:spPr>
                <a:xfrm>
                  <a:off x="2130561" y="5521870"/>
                  <a:ext cx="106001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01" h="39114" extrusionOk="0">
                      <a:moveTo>
                        <a:pt x="87870" y="39061"/>
                      </a:moveTo>
                      <a:lnTo>
                        <a:pt x="20983" y="39061"/>
                      </a:lnTo>
                      <a:cubicBezTo>
                        <a:pt x="10211" y="39849"/>
                        <a:pt x="840" y="31755"/>
                        <a:pt x="53" y="20982"/>
                      </a:cubicBezTo>
                      <a:cubicBezTo>
                        <a:pt x="-735" y="10210"/>
                        <a:pt x="7360" y="840"/>
                        <a:pt x="18132" y="52"/>
                      </a:cubicBezTo>
                      <a:cubicBezTo>
                        <a:pt x="19081" y="-17"/>
                        <a:pt x="20034" y="-17"/>
                        <a:pt x="20983" y="52"/>
                      </a:cubicBezTo>
                      <a:lnTo>
                        <a:pt x="87870" y="52"/>
                      </a:lnTo>
                      <a:cubicBezTo>
                        <a:pt x="98641" y="840"/>
                        <a:pt x="106737" y="10210"/>
                        <a:pt x="105949" y="20982"/>
                      </a:cubicBezTo>
                      <a:cubicBezTo>
                        <a:pt x="105242" y="30659"/>
                        <a:pt x="97546" y="38354"/>
                        <a:pt x="87870" y="390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1" name="Google Shape;111;p31"/>
                <p:cNvSpPr/>
                <p:nvPr/>
              </p:nvSpPr>
              <p:spPr>
                <a:xfrm>
                  <a:off x="2284246" y="5521870"/>
                  <a:ext cx="239360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60" h="39114" extrusionOk="0">
                      <a:moveTo>
                        <a:pt x="218378" y="39062"/>
                      </a:moveTo>
                      <a:lnTo>
                        <a:pt x="151491" y="39062"/>
                      </a:lnTo>
                      <a:cubicBezTo>
                        <a:pt x="140714" y="39849"/>
                        <a:pt x="131352" y="31755"/>
                        <a:pt x="130561" y="20983"/>
                      </a:cubicBezTo>
                      <a:cubicBezTo>
                        <a:pt x="129771" y="10211"/>
                        <a:pt x="137864" y="840"/>
                        <a:pt x="148640" y="53"/>
                      </a:cubicBezTo>
                      <a:cubicBezTo>
                        <a:pt x="149587" y="-17"/>
                        <a:pt x="150544" y="-17"/>
                        <a:pt x="151491" y="53"/>
                      </a:cubicBezTo>
                      <a:lnTo>
                        <a:pt x="218378" y="53"/>
                      </a:lnTo>
                      <a:cubicBezTo>
                        <a:pt x="229155" y="-735"/>
                        <a:pt x="238517" y="7360"/>
                        <a:pt x="239307" y="18132"/>
                      </a:cubicBezTo>
                      <a:cubicBezTo>
                        <a:pt x="240098" y="28904"/>
                        <a:pt x="232005" y="38274"/>
                        <a:pt x="221228" y="39062"/>
                      </a:cubicBezTo>
                      <a:cubicBezTo>
                        <a:pt x="220282" y="39131"/>
                        <a:pt x="219325" y="39131"/>
                        <a:pt x="218378" y="39062"/>
                      </a:cubicBezTo>
                      <a:close/>
                      <a:moveTo>
                        <a:pt x="101351" y="39062"/>
                      </a:moveTo>
                      <a:lnTo>
                        <a:pt x="18132" y="39062"/>
                      </a:lnTo>
                      <a:cubicBezTo>
                        <a:pt x="7361" y="38274"/>
                        <a:pt x="-735" y="28904"/>
                        <a:pt x="53" y="18132"/>
                      </a:cubicBezTo>
                      <a:cubicBezTo>
                        <a:pt x="760" y="8455"/>
                        <a:pt x="8456" y="760"/>
                        <a:pt x="18132" y="53"/>
                      </a:cubicBezTo>
                      <a:lnTo>
                        <a:pt x="101351" y="53"/>
                      </a:lnTo>
                      <a:cubicBezTo>
                        <a:pt x="112128" y="-735"/>
                        <a:pt x="121490" y="7360"/>
                        <a:pt x="122281" y="18132"/>
                      </a:cubicBezTo>
                      <a:cubicBezTo>
                        <a:pt x="123071" y="28904"/>
                        <a:pt x="114978" y="38274"/>
                        <a:pt x="104201" y="39062"/>
                      </a:cubicBezTo>
                      <a:cubicBezTo>
                        <a:pt x="103255" y="39131"/>
                        <a:pt x="102298" y="39131"/>
                        <a:pt x="101351" y="390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2" name="Google Shape;112;p31"/>
                <p:cNvSpPr/>
                <p:nvPr/>
              </p:nvSpPr>
              <p:spPr>
                <a:xfrm>
                  <a:off x="2565276" y="5521870"/>
                  <a:ext cx="105940" cy="3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40" h="39114" extrusionOk="0">
                      <a:moveTo>
                        <a:pt x="84957" y="39062"/>
                      </a:moveTo>
                      <a:lnTo>
                        <a:pt x="20983" y="39062"/>
                      </a:lnTo>
                      <a:cubicBezTo>
                        <a:pt x="10206" y="39849"/>
                        <a:pt x="844" y="31755"/>
                        <a:pt x="53" y="20983"/>
                      </a:cubicBezTo>
                      <a:cubicBezTo>
                        <a:pt x="-737" y="10211"/>
                        <a:pt x="7356" y="840"/>
                        <a:pt x="18133" y="53"/>
                      </a:cubicBezTo>
                      <a:cubicBezTo>
                        <a:pt x="19079" y="-17"/>
                        <a:pt x="20036" y="-17"/>
                        <a:pt x="20983" y="53"/>
                      </a:cubicBezTo>
                      <a:lnTo>
                        <a:pt x="84957" y="53"/>
                      </a:lnTo>
                      <a:cubicBezTo>
                        <a:pt x="95734" y="-735"/>
                        <a:pt x="105096" y="7360"/>
                        <a:pt x="105887" y="18132"/>
                      </a:cubicBezTo>
                      <a:cubicBezTo>
                        <a:pt x="106678" y="28904"/>
                        <a:pt x="98585" y="38274"/>
                        <a:pt x="87808" y="39062"/>
                      </a:cubicBezTo>
                      <a:cubicBezTo>
                        <a:pt x="86861" y="39131"/>
                        <a:pt x="85904" y="39131"/>
                        <a:pt x="84957" y="390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113" name="Google Shape;113;p31"/>
            <p:cNvSpPr/>
            <p:nvPr/>
          </p:nvSpPr>
          <p:spPr>
            <a:xfrm>
              <a:off x="1380416" y="5081174"/>
              <a:ext cx="514709" cy="514709"/>
            </a:xfrm>
            <a:custGeom>
              <a:avLst/>
              <a:gdLst/>
              <a:ahLst/>
              <a:cxnLst/>
              <a:rect l="l" t="t" r="r" b="b"/>
              <a:pathLst>
                <a:path w="514709" h="514709" extrusionOk="0">
                  <a:moveTo>
                    <a:pt x="514709" y="257355"/>
                  </a:moveTo>
                  <a:cubicBezTo>
                    <a:pt x="514709" y="399488"/>
                    <a:pt x="399488" y="514709"/>
                    <a:pt x="257355" y="514709"/>
                  </a:cubicBezTo>
                  <a:cubicBezTo>
                    <a:pt x="115222" y="514709"/>
                    <a:pt x="0" y="399488"/>
                    <a:pt x="0" y="257355"/>
                  </a:cubicBezTo>
                  <a:cubicBezTo>
                    <a:pt x="0" y="115222"/>
                    <a:pt x="115222" y="0"/>
                    <a:pt x="257355" y="0"/>
                  </a:cubicBezTo>
                  <a:cubicBezTo>
                    <a:pt x="399488" y="0"/>
                    <a:pt x="514709" y="115222"/>
                    <a:pt x="514709" y="257355"/>
                  </a:cubicBezTo>
                  <a:close/>
                </a:path>
              </a:pathLst>
            </a:custGeom>
            <a:solidFill>
              <a:srgbClr val="00FF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31"/>
            <p:cNvSpPr/>
            <p:nvPr/>
          </p:nvSpPr>
          <p:spPr>
            <a:xfrm>
              <a:off x="1374174" y="5074933"/>
              <a:ext cx="527192" cy="527192"/>
            </a:xfrm>
            <a:custGeom>
              <a:avLst/>
              <a:gdLst/>
              <a:ahLst/>
              <a:cxnLst/>
              <a:rect l="l" t="t" r="r" b="b"/>
              <a:pathLst>
                <a:path w="527192" h="527192" extrusionOk="0">
                  <a:moveTo>
                    <a:pt x="263596" y="527192"/>
                  </a:moveTo>
                  <a:cubicBezTo>
                    <a:pt x="118016" y="527192"/>
                    <a:pt x="0" y="409176"/>
                    <a:pt x="0" y="263596"/>
                  </a:cubicBezTo>
                  <a:cubicBezTo>
                    <a:pt x="0" y="118016"/>
                    <a:pt x="118016" y="0"/>
                    <a:pt x="263596" y="0"/>
                  </a:cubicBezTo>
                  <a:cubicBezTo>
                    <a:pt x="409176" y="0"/>
                    <a:pt x="527192" y="118016"/>
                    <a:pt x="527192" y="263596"/>
                  </a:cubicBezTo>
                  <a:cubicBezTo>
                    <a:pt x="527021" y="409104"/>
                    <a:pt x="409105" y="527021"/>
                    <a:pt x="263596" y="527192"/>
                  </a:cubicBezTo>
                  <a:close/>
                  <a:moveTo>
                    <a:pt x="263596" y="12379"/>
                  </a:moveTo>
                  <a:cubicBezTo>
                    <a:pt x="124852" y="12322"/>
                    <a:pt x="12332" y="124748"/>
                    <a:pt x="12275" y="263492"/>
                  </a:cubicBezTo>
                  <a:cubicBezTo>
                    <a:pt x="12217" y="402236"/>
                    <a:pt x="124644" y="514756"/>
                    <a:pt x="263388" y="514813"/>
                  </a:cubicBezTo>
                  <a:cubicBezTo>
                    <a:pt x="402132" y="514871"/>
                    <a:pt x="514652" y="402444"/>
                    <a:pt x="514709" y="263700"/>
                  </a:cubicBezTo>
                  <a:cubicBezTo>
                    <a:pt x="514709" y="263666"/>
                    <a:pt x="514709" y="263630"/>
                    <a:pt x="514709" y="263596"/>
                  </a:cubicBezTo>
                  <a:cubicBezTo>
                    <a:pt x="514595" y="124941"/>
                    <a:pt x="402251" y="12550"/>
                    <a:pt x="263596" y="123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31"/>
            <p:cNvSpPr/>
            <p:nvPr/>
          </p:nvSpPr>
          <p:spPr>
            <a:xfrm>
              <a:off x="1374174" y="5077852"/>
              <a:ext cx="527192" cy="527192"/>
            </a:xfrm>
            <a:custGeom>
              <a:avLst/>
              <a:gdLst/>
              <a:ahLst/>
              <a:cxnLst/>
              <a:rect l="l" t="t" r="r" b="b"/>
              <a:pathLst>
                <a:path w="527192" h="527192" extrusionOk="0">
                  <a:moveTo>
                    <a:pt x="263596" y="527192"/>
                  </a:moveTo>
                  <a:cubicBezTo>
                    <a:pt x="118016" y="527192"/>
                    <a:pt x="0" y="409176"/>
                    <a:pt x="0" y="263596"/>
                  </a:cubicBezTo>
                  <a:cubicBezTo>
                    <a:pt x="0" y="118016"/>
                    <a:pt x="118016" y="0"/>
                    <a:pt x="263596" y="0"/>
                  </a:cubicBezTo>
                  <a:cubicBezTo>
                    <a:pt x="409176" y="0"/>
                    <a:pt x="527192" y="118016"/>
                    <a:pt x="527192" y="263596"/>
                  </a:cubicBezTo>
                  <a:cubicBezTo>
                    <a:pt x="527021" y="409104"/>
                    <a:pt x="409105" y="527021"/>
                    <a:pt x="263596" y="527192"/>
                  </a:cubicBezTo>
                  <a:close/>
                  <a:moveTo>
                    <a:pt x="263596" y="12379"/>
                  </a:moveTo>
                  <a:cubicBezTo>
                    <a:pt x="124852" y="12322"/>
                    <a:pt x="12332" y="124748"/>
                    <a:pt x="12275" y="263492"/>
                  </a:cubicBezTo>
                  <a:cubicBezTo>
                    <a:pt x="12217" y="402236"/>
                    <a:pt x="124644" y="514756"/>
                    <a:pt x="263388" y="514813"/>
                  </a:cubicBezTo>
                  <a:cubicBezTo>
                    <a:pt x="402132" y="514871"/>
                    <a:pt x="514652" y="402444"/>
                    <a:pt x="514709" y="263700"/>
                  </a:cubicBezTo>
                  <a:cubicBezTo>
                    <a:pt x="514709" y="263666"/>
                    <a:pt x="514709" y="263630"/>
                    <a:pt x="514709" y="263596"/>
                  </a:cubicBezTo>
                  <a:cubicBezTo>
                    <a:pt x="514595" y="124941"/>
                    <a:pt x="402251" y="12550"/>
                    <a:pt x="263596" y="123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116;p31"/>
          <p:cNvGrpSpPr/>
          <p:nvPr/>
        </p:nvGrpSpPr>
        <p:grpSpPr>
          <a:xfrm>
            <a:off x="1448740" y="4882698"/>
            <a:ext cx="534260" cy="708105"/>
            <a:chOff x="1449037" y="4887778"/>
            <a:chExt cx="534260" cy="708105"/>
          </a:xfrm>
        </p:grpSpPr>
        <p:sp>
          <p:nvSpPr>
            <p:cNvPr id="117" name="Google Shape;117;p31"/>
            <p:cNvSpPr/>
            <p:nvPr/>
          </p:nvSpPr>
          <p:spPr>
            <a:xfrm>
              <a:off x="1449037" y="5112069"/>
              <a:ext cx="352571" cy="483814"/>
            </a:xfrm>
            <a:custGeom>
              <a:avLst/>
              <a:gdLst/>
              <a:ahLst/>
              <a:cxnLst/>
              <a:rect l="l" t="t" r="r" b="b"/>
              <a:pathLst>
                <a:path w="352571" h="483814" extrusionOk="0">
                  <a:moveTo>
                    <a:pt x="164788" y="271"/>
                  </a:moveTo>
                  <a:cubicBezTo>
                    <a:pt x="177828" y="1035"/>
                    <a:pt x="190868" y="3423"/>
                    <a:pt x="203609" y="7490"/>
                  </a:cubicBezTo>
                  <a:cubicBezTo>
                    <a:pt x="340088" y="14147"/>
                    <a:pt x="352571" y="171327"/>
                    <a:pt x="352571" y="171327"/>
                  </a:cubicBezTo>
                  <a:cubicBezTo>
                    <a:pt x="322235" y="174028"/>
                    <a:pt x="296083" y="193763"/>
                    <a:pt x="285164" y="222195"/>
                  </a:cubicBezTo>
                  <a:cubicBezTo>
                    <a:pt x="285164" y="222195"/>
                    <a:pt x="311924" y="361730"/>
                    <a:pt x="336454" y="420864"/>
                  </a:cubicBezTo>
                  <a:lnTo>
                    <a:pt x="342219" y="431945"/>
                  </a:lnTo>
                  <a:lnTo>
                    <a:pt x="332623" y="439862"/>
                  </a:lnTo>
                  <a:cubicBezTo>
                    <a:pt x="291549" y="467611"/>
                    <a:pt x="242034" y="483814"/>
                    <a:pt x="188734" y="483814"/>
                  </a:cubicBezTo>
                  <a:cubicBezTo>
                    <a:pt x="153201" y="483814"/>
                    <a:pt x="119350" y="476613"/>
                    <a:pt x="88560" y="463590"/>
                  </a:cubicBezTo>
                  <a:lnTo>
                    <a:pt x="46740" y="440891"/>
                  </a:lnTo>
                  <a:lnTo>
                    <a:pt x="52206" y="413784"/>
                  </a:lnTo>
                  <a:cubicBezTo>
                    <a:pt x="66747" y="341724"/>
                    <a:pt x="91263" y="220426"/>
                    <a:pt x="91263" y="220426"/>
                  </a:cubicBezTo>
                  <a:cubicBezTo>
                    <a:pt x="63093" y="227201"/>
                    <a:pt x="33719" y="227201"/>
                    <a:pt x="5548" y="220426"/>
                  </a:cubicBezTo>
                  <a:cubicBezTo>
                    <a:pt x="5548" y="220426"/>
                    <a:pt x="-6935" y="128053"/>
                    <a:pt x="5548" y="87692"/>
                  </a:cubicBezTo>
                  <a:cubicBezTo>
                    <a:pt x="13428" y="63671"/>
                    <a:pt x="31799" y="44534"/>
                    <a:pt x="55479" y="35680"/>
                  </a:cubicBezTo>
                  <a:cubicBezTo>
                    <a:pt x="86550" y="10291"/>
                    <a:pt x="125669" y="-2023"/>
                    <a:pt x="164788" y="271"/>
                  </a:cubicBezTo>
                  <a:close/>
                </a:path>
              </a:pathLst>
            </a:custGeom>
            <a:solidFill>
              <a:srgbClr val="00A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8" name="Google Shape;118;p31"/>
            <p:cNvGrpSpPr/>
            <p:nvPr/>
          </p:nvGrpSpPr>
          <p:grpSpPr>
            <a:xfrm>
              <a:off x="1451772" y="4887778"/>
              <a:ext cx="531525" cy="702800"/>
              <a:chOff x="1451772" y="4887778"/>
              <a:chExt cx="531525" cy="702800"/>
            </a:xfrm>
          </p:grpSpPr>
          <p:sp>
            <p:nvSpPr>
              <p:cNvPr id="119" name="Google Shape;119;p31"/>
              <p:cNvSpPr/>
              <p:nvPr/>
            </p:nvSpPr>
            <p:spPr>
              <a:xfrm>
                <a:off x="1717037" y="4981207"/>
                <a:ext cx="71641" cy="57298"/>
              </a:xfrm>
              <a:custGeom>
                <a:avLst/>
                <a:gdLst/>
                <a:ahLst/>
                <a:cxnLst/>
                <a:rect l="l" t="t" r="r" b="b"/>
                <a:pathLst>
                  <a:path w="71641" h="57298" extrusionOk="0">
                    <a:moveTo>
                      <a:pt x="71360" y="8634"/>
                    </a:moveTo>
                    <a:cubicBezTo>
                      <a:pt x="71360" y="8634"/>
                      <a:pt x="79994" y="69384"/>
                      <a:pt x="1664" y="5513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5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" name="Google Shape;120;p31"/>
              <p:cNvSpPr/>
              <p:nvPr/>
            </p:nvSpPr>
            <p:spPr>
              <a:xfrm>
                <a:off x="1566306" y="4932697"/>
                <a:ext cx="165085" cy="215205"/>
              </a:xfrm>
              <a:custGeom>
                <a:avLst/>
                <a:gdLst/>
                <a:ahLst/>
                <a:cxnLst/>
                <a:rect l="l" t="t" r="r" b="b"/>
                <a:pathLst>
                  <a:path w="165085" h="215205" extrusionOk="0">
                    <a:moveTo>
                      <a:pt x="20493" y="79093"/>
                    </a:moveTo>
                    <a:cubicBezTo>
                      <a:pt x="21493" y="53945"/>
                      <a:pt x="27320" y="29224"/>
                      <a:pt x="37657" y="6276"/>
                    </a:cubicBezTo>
                    <a:cubicBezTo>
                      <a:pt x="37657" y="6276"/>
                      <a:pt x="123684" y="-26907"/>
                      <a:pt x="165086" y="59328"/>
                    </a:cubicBezTo>
                    <a:cubicBezTo>
                      <a:pt x="165086" y="59328"/>
                      <a:pt x="144281" y="170738"/>
                      <a:pt x="90501" y="174691"/>
                    </a:cubicBezTo>
                    <a:cubicBezTo>
                      <a:pt x="89760" y="181223"/>
                      <a:pt x="89760" y="187818"/>
                      <a:pt x="90501" y="194351"/>
                    </a:cubicBezTo>
                    <a:cubicBezTo>
                      <a:pt x="90501" y="194351"/>
                      <a:pt x="96222" y="214324"/>
                      <a:pt x="68552" y="215156"/>
                    </a:cubicBezTo>
                    <a:cubicBezTo>
                      <a:pt x="40881" y="215988"/>
                      <a:pt x="13107" y="206314"/>
                      <a:pt x="0" y="187174"/>
                    </a:cubicBezTo>
                    <a:close/>
                  </a:path>
                </a:pathLst>
              </a:custGeom>
              <a:solidFill>
                <a:srgbClr val="FFEC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" name="Google Shape;121;p31"/>
              <p:cNvSpPr/>
              <p:nvPr/>
            </p:nvSpPr>
            <p:spPr>
              <a:xfrm>
                <a:off x="1729207" y="5283104"/>
                <a:ext cx="110993" cy="165930"/>
              </a:xfrm>
              <a:custGeom>
                <a:avLst/>
                <a:gdLst/>
                <a:ahLst/>
                <a:cxnLst/>
                <a:rect l="l" t="t" r="r" b="b"/>
                <a:pathLst>
                  <a:path w="110993" h="165930" extrusionOk="0">
                    <a:moveTo>
                      <a:pt x="0" y="51160"/>
                    </a:moveTo>
                    <a:lnTo>
                      <a:pt x="33912" y="126681"/>
                    </a:lnTo>
                    <a:cubicBezTo>
                      <a:pt x="43274" y="179526"/>
                      <a:pt x="81659" y="163714"/>
                      <a:pt x="81659" y="163714"/>
                    </a:cubicBezTo>
                    <a:cubicBezTo>
                      <a:pt x="89627" y="162889"/>
                      <a:pt x="97022" y="159191"/>
                      <a:pt x="102463" y="153312"/>
                    </a:cubicBezTo>
                    <a:lnTo>
                      <a:pt x="102463" y="153312"/>
                    </a:lnTo>
                    <a:lnTo>
                      <a:pt x="110265" y="137604"/>
                    </a:lnTo>
                    <a:cubicBezTo>
                      <a:pt x="110623" y="136063"/>
                      <a:pt x="110866" y="134499"/>
                      <a:pt x="110993" y="132923"/>
                    </a:cubicBezTo>
                    <a:lnTo>
                      <a:pt x="86444" y="49704"/>
                    </a:lnTo>
                    <a:lnTo>
                      <a:pt x="71776" y="85"/>
                    </a:lnTo>
                    <a:cubicBezTo>
                      <a:pt x="22781" y="-2412"/>
                      <a:pt x="0" y="51160"/>
                      <a:pt x="0" y="51160"/>
                    </a:cubicBezTo>
                    <a:close/>
                  </a:path>
                </a:pathLst>
              </a:custGeom>
              <a:solidFill>
                <a:srgbClr val="FFEC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" name="Google Shape;122;p31"/>
              <p:cNvSpPr/>
              <p:nvPr/>
            </p:nvSpPr>
            <p:spPr>
              <a:xfrm>
                <a:off x="1919648" y="5050500"/>
                <a:ext cx="63649" cy="121902"/>
              </a:xfrm>
              <a:custGeom>
                <a:avLst/>
                <a:gdLst/>
                <a:ahLst/>
                <a:cxnLst/>
                <a:rect l="l" t="t" r="r" b="b"/>
                <a:pathLst>
                  <a:path w="63649" h="121902" extrusionOk="0">
                    <a:moveTo>
                      <a:pt x="5436" y="121903"/>
                    </a:moveTo>
                    <a:cubicBezTo>
                      <a:pt x="7564" y="121913"/>
                      <a:pt x="9507" y="120698"/>
                      <a:pt x="10429" y="118782"/>
                    </a:cubicBezTo>
                    <a:lnTo>
                      <a:pt x="63065" y="7789"/>
                    </a:lnTo>
                    <a:cubicBezTo>
                      <a:pt x="64401" y="5181"/>
                      <a:pt x="63370" y="1984"/>
                      <a:pt x="60762" y="648"/>
                    </a:cubicBezTo>
                    <a:cubicBezTo>
                      <a:pt x="60665" y="597"/>
                      <a:pt x="60566" y="551"/>
                      <a:pt x="60465" y="507"/>
                    </a:cubicBezTo>
                    <a:cubicBezTo>
                      <a:pt x="57764" y="-751"/>
                      <a:pt x="54555" y="412"/>
                      <a:pt x="53287" y="3107"/>
                    </a:cubicBezTo>
                    <a:lnTo>
                      <a:pt x="547" y="114101"/>
                    </a:lnTo>
                    <a:cubicBezTo>
                      <a:pt x="-760" y="116787"/>
                      <a:pt x="356" y="120024"/>
                      <a:pt x="3042" y="121332"/>
                    </a:cubicBezTo>
                    <a:cubicBezTo>
                      <a:pt x="3077" y="121349"/>
                      <a:pt x="3112" y="121366"/>
                      <a:pt x="3148" y="121382"/>
                    </a:cubicBezTo>
                    <a:cubicBezTo>
                      <a:pt x="3870" y="121702"/>
                      <a:pt x="4647" y="121878"/>
                      <a:pt x="5436" y="121903"/>
                    </a:cubicBezTo>
                    <a:close/>
                  </a:path>
                </a:pathLst>
              </a:custGeom>
              <a:solidFill>
                <a:srgbClr val="11417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" name="Google Shape;123;p31"/>
              <p:cNvSpPr/>
              <p:nvPr/>
            </p:nvSpPr>
            <p:spPr>
              <a:xfrm>
                <a:off x="1767251" y="5081017"/>
                <a:ext cx="210573" cy="367871"/>
              </a:xfrm>
              <a:custGeom>
                <a:avLst/>
                <a:gdLst/>
                <a:ahLst/>
                <a:cxnLst/>
                <a:rect l="l" t="t" r="r" b="b"/>
                <a:pathLst>
                  <a:path w="210573" h="367871" extrusionOk="0">
                    <a:moveTo>
                      <a:pt x="17713" y="365177"/>
                    </a:moveTo>
                    <a:cubicBezTo>
                      <a:pt x="33410" y="370654"/>
                      <a:pt x="50822" y="367667"/>
                      <a:pt x="63796" y="357271"/>
                    </a:cubicBezTo>
                    <a:lnTo>
                      <a:pt x="66292" y="352590"/>
                    </a:lnTo>
                    <a:lnTo>
                      <a:pt x="68061" y="349157"/>
                    </a:lnTo>
                    <a:lnTo>
                      <a:pt x="72846" y="339587"/>
                    </a:lnTo>
                    <a:lnTo>
                      <a:pt x="171460" y="141422"/>
                    </a:lnTo>
                    <a:cubicBezTo>
                      <a:pt x="178638" y="133100"/>
                      <a:pt x="192265" y="73182"/>
                      <a:pt x="192265" y="73182"/>
                    </a:cubicBezTo>
                    <a:lnTo>
                      <a:pt x="210573" y="366"/>
                    </a:lnTo>
                    <a:cubicBezTo>
                      <a:pt x="195594" y="-4108"/>
                      <a:pt x="187792" y="33653"/>
                      <a:pt x="184463" y="49153"/>
                    </a:cubicBezTo>
                    <a:cubicBezTo>
                      <a:pt x="181134" y="64652"/>
                      <a:pt x="165635" y="88058"/>
                      <a:pt x="157833" y="85769"/>
                    </a:cubicBezTo>
                    <a:cubicBezTo>
                      <a:pt x="150031" y="83480"/>
                      <a:pt x="151176" y="66421"/>
                      <a:pt x="151176" y="66421"/>
                    </a:cubicBezTo>
                    <a:cubicBezTo>
                      <a:pt x="151176" y="46968"/>
                      <a:pt x="140773" y="48112"/>
                      <a:pt x="140773" y="48112"/>
                    </a:cubicBezTo>
                    <a:lnTo>
                      <a:pt x="134532" y="76407"/>
                    </a:lnTo>
                    <a:cubicBezTo>
                      <a:pt x="135001" y="86352"/>
                      <a:pt x="136678" y="96202"/>
                      <a:pt x="139525" y="105742"/>
                    </a:cubicBezTo>
                    <a:cubicBezTo>
                      <a:pt x="141202" y="111375"/>
                      <a:pt x="141202" y="117376"/>
                      <a:pt x="139525" y="123009"/>
                    </a:cubicBezTo>
                    <a:lnTo>
                      <a:pt x="49024" y="251999"/>
                    </a:lnTo>
                    <a:lnTo>
                      <a:pt x="1902" y="318678"/>
                    </a:lnTo>
                    <a:cubicBezTo>
                      <a:pt x="1902" y="318678"/>
                      <a:pt x="-8085" y="352174"/>
                      <a:pt x="17713" y="365177"/>
                    </a:cubicBezTo>
                    <a:close/>
                  </a:path>
                </a:pathLst>
              </a:custGeom>
              <a:solidFill>
                <a:srgbClr val="FFEC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" name="Google Shape;124;p31"/>
              <p:cNvSpPr/>
              <p:nvPr/>
            </p:nvSpPr>
            <p:spPr>
              <a:xfrm>
                <a:off x="1782394" y="5332719"/>
                <a:ext cx="34657" cy="48316"/>
              </a:xfrm>
              <a:custGeom>
                <a:avLst/>
                <a:gdLst/>
                <a:ahLst/>
                <a:cxnLst/>
                <a:rect l="l" t="t" r="r" b="b"/>
                <a:pathLst>
                  <a:path w="34657" h="48316" extrusionOk="0">
                    <a:moveTo>
                      <a:pt x="1426" y="48251"/>
                    </a:moveTo>
                    <a:cubicBezTo>
                      <a:pt x="1661" y="48338"/>
                      <a:pt x="1919" y="48338"/>
                      <a:pt x="2154" y="48251"/>
                    </a:cubicBezTo>
                    <a:lnTo>
                      <a:pt x="34609" y="1232"/>
                    </a:lnTo>
                    <a:cubicBezTo>
                      <a:pt x="34773" y="741"/>
                      <a:pt x="34507" y="212"/>
                      <a:pt x="34018" y="49"/>
                    </a:cubicBezTo>
                    <a:cubicBezTo>
                      <a:pt x="33723" y="-50"/>
                      <a:pt x="33400" y="4"/>
                      <a:pt x="33153" y="192"/>
                    </a:cubicBezTo>
                    <a:lnTo>
                      <a:pt x="282" y="46795"/>
                    </a:lnTo>
                    <a:cubicBezTo>
                      <a:pt x="-63" y="47098"/>
                      <a:pt x="-96" y="47625"/>
                      <a:pt x="208" y="47969"/>
                    </a:cubicBezTo>
                    <a:cubicBezTo>
                      <a:pt x="231" y="47995"/>
                      <a:pt x="256" y="48020"/>
                      <a:pt x="282" y="48043"/>
                    </a:cubicBezTo>
                    <a:close/>
                  </a:path>
                </a:pathLst>
              </a:custGeom>
              <a:solidFill>
                <a:srgbClr val="FFE2D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" name="Google Shape;125;p31"/>
              <p:cNvSpPr/>
              <p:nvPr/>
            </p:nvSpPr>
            <p:spPr>
              <a:xfrm>
                <a:off x="1953587" y="5081158"/>
                <a:ext cx="18966" cy="37569"/>
              </a:xfrm>
              <a:custGeom>
                <a:avLst/>
                <a:gdLst/>
                <a:ahLst/>
                <a:cxnLst/>
                <a:rect l="l" t="t" r="r" b="b"/>
                <a:pathLst>
                  <a:path w="18966" h="37569" extrusionOk="0">
                    <a:moveTo>
                      <a:pt x="936" y="37569"/>
                    </a:moveTo>
                    <a:cubicBezTo>
                      <a:pt x="1370" y="37545"/>
                      <a:pt x="1742" y="37255"/>
                      <a:pt x="1872" y="36841"/>
                    </a:cubicBezTo>
                    <a:cubicBezTo>
                      <a:pt x="8218" y="5634"/>
                      <a:pt x="18204" y="1785"/>
                      <a:pt x="18308" y="1785"/>
                    </a:cubicBezTo>
                    <a:cubicBezTo>
                      <a:pt x="18791" y="1635"/>
                      <a:pt x="19068" y="1128"/>
                      <a:pt x="18932" y="641"/>
                    </a:cubicBezTo>
                    <a:cubicBezTo>
                      <a:pt x="18745" y="190"/>
                      <a:pt x="18269" y="-70"/>
                      <a:pt x="17788" y="16"/>
                    </a:cubicBezTo>
                    <a:cubicBezTo>
                      <a:pt x="17788" y="16"/>
                      <a:pt x="6762" y="3657"/>
                      <a:pt x="0" y="36529"/>
                    </a:cubicBezTo>
                    <a:cubicBezTo>
                      <a:pt x="10" y="36991"/>
                      <a:pt x="297" y="37402"/>
                      <a:pt x="728" y="37569"/>
                    </a:cubicBezTo>
                    <a:close/>
                  </a:path>
                </a:pathLst>
              </a:custGeom>
              <a:solidFill>
                <a:srgbClr val="FFE2D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" name="Google Shape;126;p31"/>
              <p:cNvSpPr/>
              <p:nvPr/>
            </p:nvSpPr>
            <p:spPr>
              <a:xfrm>
                <a:off x="1919714" y="5162186"/>
                <a:ext cx="14181" cy="5639"/>
              </a:xfrm>
              <a:custGeom>
                <a:avLst/>
                <a:gdLst/>
                <a:ahLst/>
                <a:cxnLst/>
                <a:rect l="l" t="t" r="r" b="b"/>
                <a:pathLst>
                  <a:path w="14181" h="5639" extrusionOk="0">
                    <a:moveTo>
                      <a:pt x="7451" y="5640"/>
                    </a:moveTo>
                    <a:lnTo>
                      <a:pt x="7451" y="5640"/>
                    </a:lnTo>
                    <a:cubicBezTo>
                      <a:pt x="10036" y="5289"/>
                      <a:pt x="12365" y="3900"/>
                      <a:pt x="13900" y="1791"/>
                    </a:cubicBezTo>
                    <a:cubicBezTo>
                      <a:pt x="14245" y="1487"/>
                      <a:pt x="14278" y="961"/>
                      <a:pt x="13974" y="617"/>
                    </a:cubicBezTo>
                    <a:cubicBezTo>
                      <a:pt x="13951" y="591"/>
                      <a:pt x="13926" y="566"/>
                      <a:pt x="13900" y="543"/>
                    </a:cubicBezTo>
                    <a:cubicBezTo>
                      <a:pt x="13597" y="198"/>
                      <a:pt x="13070" y="165"/>
                      <a:pt x="12726" y="469"/>
                    </a:cubicBezTo>
                    <a:cubicBezTo>
                      <a:pt x="12700" y="492"/>
                      <a:pt x="12675" y="517"/>
                      <a:pt x="12652" y="543"/>
                    </a:cubicBezTo>
                    <a:lnTo>
                      <a:pt x="12652" y="543"/>
                    </a:lnTo>
                    <a:cubicBezTo>
                      <a:pt x="11427" y="2210"/>
                      <a:pt x="9597" y="3331"/>
                      <a:pt x="7555" y="3663"/>
                    </a:cubicBezTo>
                    <a:cubicBezTo>
                      <a:pt x="5202" y="3608"/>
                      <a:pt x="3025" y="2404"/>
                      <a:pt x="1730" y="439"/>
                    </a:cubicBezTo>
                    <a:cubicBezTo>
                      <a:pt x="1455" y="1"/>
                      <a:pt x="877" y="-131"/>
                      <a:pt x="439" y="143"/>
                    </a:cubicBezTo>
                    <a:cubicBezTo>
                      <a:pt x="1" y="418"/>
                      <a:pt x="-131" y="995"/>
                      <a:pt x="143" y="1433"/>
                    </a:cubicBezTo>
                    <a:cubicBezTo>
                      <a:pt x="205" y="1532"/>
                      <a:pt x="285" y="1617"/>
                      <a:pt x="377" y="1687"/>
                    </a:cubicBezTo>
                    <a:cubicBezTo>
                      <a:pt x="2014" y="4010"/>
                      <a:pt x="4615" y="5464"/>
                      <a:pt x="7451" y="5640"/>
                    </a:cubicBezTo>
                    <a:close/>
                  </a:path>
                </a:pathLst>
              </a:custGeom>
              <a:solidFill>
                <a:srgbClr val="FFE2D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" name="Google Shape;127;p31"/>
              <p:cNvSpPr/>
              <p:nvPr/>
            </p:nvSpPr>
            <p:spPr>
              <a:xfrm>
                <a:off x="1645854" y="5016471"/>
                <a:ext cx="48721" cy="65534"/>
              </a:xfrm>
              <a:custGeom>
                <a:avLst/>
                <a:gdLst/>
                <a:ahLst/>
                <a:cxnLst/>
                <a:rect l="l" t="t" r="r" b="b"/>
                <a:pathLst>
                  <a:path w="48721" h="65534" extrusionOk="0">
                    <a:moveTo>
                      <a:pt x="20835" y="65535"/>
                    </a:moveTo>
                    <a:lnTo>
                      <a:pt x="27389" y="50660"/>
                    </a:lnTo>
                    <a:lnTo>
                      <a:pt x="36647" y="55237"/>
                    </a:lnTo>
                    <a:cubicBezTo>
                      <a:pt x="38551" y="56168"/>
                      <a:pt x="40777" y="56168"/>
                      <a:pt x="42680" y="55237"/>
                    </a:cubicBezTo>
                    <a:cubicBezTo>
                      <a:pt x="44525" y="54342"/>
                      <a:pt x="45865" y="52658"/>
                      <a:pt x="46321" y="50660"/>
                    </a:cubicBezTo>
                    <a:cubicBezTo>
                      <a:pt x="48504" y="34146"/>
                      <a:pt x="49201" y="17470"/>
                      <a:pt x="48402" y="832"/>
                    </a:cubicBezTo>
                    <a:cubicBezTo>
                      <a:pt x="48349" y="356"/>
                      <a:pt x="47944" y="-3"/>
                      <a:pt x="47466" y="0"/>
                    </a:cubicBezTo>
                    <a:cubicBezTo>
                      <a:pt x="46948" y="0"/>
                      <a:pt x="46529" y="419"/>
                      <a:pt x="46529" y="936"/>
                    </a:cubicBezTo>
                    <a:cubicBezTo>
                      <a:pt x="47312" y="17398"/>
                      <a:pt x="46650" y="33897"/>
                      <a:pt x="44553" y="50243"/>
                    </a:cubicBezTo>
                    <a:cubicBezTo>
                      <a:pt x="44212" y="51710"/>
                      <a:pt x="43214" y="52939"/>
                      <a:pt x="41848" y="53572"/>
                    </a:cubicBezTo>
                    <a:cubicBezTo>
                      <a:pt x="40481" y="54293"/>
                      <a:pt x="38846" y="54293"/>
                      <a:pt x="37479" y="53572"/>
                    </a:cubicBezTo>
                    <a:lnTo>
                      <a:pt x="26453" y="48267"/>
                    </a:lnTo>
                    <a:lnTo>
                      <a:pt x="19691" y="63663"/>
                    </a:lnTo>
                    <a:cubicBezTo>
                      <a:pt x="12817" y="62609"/>
                      <a:pt x="6469" y="59361"/>
                      <a:pt x="1591" y="54404"/>
                    </a:cubicBezTo>
                    <a:cubicBezTo>
                      <a:pt x="1233" y="54031"/>
                      <a:pt x="640" y="54019"/>
                      <a:pt x="267" y="54375"/>
                    </a:cubicBezTo>
                    <a:cubicBezTo>
                      <a:pt x="257" y="54385"/>
                      <a:pt x="248" y="54395"/>
                      <a:pt x="239" y="54404"/>
                    </a:cubicBezTo>
                    <a:cubicBezTo>
                      <a:pt x="-80" y="54760"/>
                      <a:pt x="-80" y="55297"/>
                      <a:pt x="239" y="55653"/>
                    </a:cubicBezTo>
                    <a:cubicBezTo>
                      <a:pt x="5591" y="61222"/>
                      <a:pt x="12738" y="64723"/>
                      <a:pt x="20419" y="65535"/>
                    </a:cubicBezTo>
                    <a:close/>
                  </a:path>
                </a:pathLst>
              </a:custGeom>
              <a:solidFill>
                <a:srgbClr val="D9B2B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" name="Google Shape;128;p31"/>
              <p:cNvSpPr/>
              <p:nvPr/>
            </p:nvSpPr>
            <p:spPr>
              <a:xfrm>
                <a:off x="1455625" y="5319909"/>
                <a:ext cx="411616" cy="159503"/>
              </a:xfrm>
              <a:custGeom>
                <a:avLst/>
                <a:gdLst/>
                <a:ahLst/>
                <a:cxnLst/>
                <a:rect l="l" t="t" r="r" b="b"/>
                <a:pathLst>
                  <a:path w="411616" h="159503" extrusionOk="0">
                    <a:moveTo>
                      <a:pt x="411206" y="122436"/>
                    </a:moveTo>
                    <a:cubicBezTo>
                      <a:pt x="411206" y="122436"/>
                      <a:pt x="390401" y="152707"/>
                      <a:pt x="275247" y="147194"/>
                    </a:cubicBezTo>
                    <a:cubicBezTo>
                      <a:pt x="275247" y="147194"/>
                      <a:pt x="67199" y="161029"/>
                      <a:pt x="35056" y="159364"/>
                    </a:cubicBezTo>
                    <a:cubicBezTo>
                      <a:pt x="35056" y="159364"/>
                      <a:pt x="3849" y="158220"/>
                      <a:pt x="3849" y="114426"/>
                    </a:cubicBezTo>
                    <a:lnTo>
                      <a:pt x="0" y="0"/>
                    </a:lnTo>
                    <a:lnTo>
                      <a:pt x="87796" y="2913"/>
                    </a:lnTo>
                    <a:lnTo>
                      <a:pt x="77394" y="93309"/>
                    </a:lnTo>
                    <a:lnTo>
                      <a:pt x="273270" y="112242"/>
                    </a:lnTo>
                    <a:cubicBezTo>
                      <a:pt x="273270" y="112242"/>
                      <a:pt x="276599" y="114426"/>
                      <a:pt x="291579" y="106104"/>
                    </a:cubicBezTo>
                    <a:cubicBezTo>
                      <a:pt x="301668" y="100636"/>
                      <a:pt x="312091" y="95807"/>
                      <a:pt x="322786" y="91645"/>
                    </a:cubicBezTo>
                    <a:lnTo>
                      <a:pt x="353265" y="92269"/>
                    </a:lnTo>
                    <a:cubicBezTo>
                      <a:pt x="353265" y="92269"/>
                      <a:pt x="352224" y="108913"/>
                      <a:pt x="330587" y="106104"/>
                    </a:cubicBezTo>
                    <a:lnTo>
                      <a:pt x="318313" y="113906"/>
                    </a:lnTo>
                    <a:cubicBezTo>
                      <a:pt x="318313" y="113906"/>
                      <a:pt x="322266" y="131070"/>
                      <a:pt x="345775" y="128261"/>
                    </a:cubicBezTo>
                    <a:cubicBezTo>
                      <a:pt x="358010" y="127004"/>
                      <a:pt x="370166" y="125058"/>
                      <a:pt x="382183" y="122436"/>
                    </a:cubicBezTo>
                    <a:cubicBezTo>
                      <a:pt x="382183" y="122436"/>
                      <a:pt x="415679" y="104232"/>
                      <a:pt x="411206" y="122436"/>
                    </a:cubicBezTo>
                    <a:close/>
                  </a:path>
                </a:pathLst>
              </a:custGeom>
              <a:solidFill>
                <a:srgbClr val="FFEC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" name="Google Shape;129;p31"/>
              <p:cNvSpPr/>
              <p:nvPr/>
            </p:nvSpPr>
            <p:spPr>
              <a:xfrm>
                <a:off x="1815339" y="5425483"/>
                <a:ext cx="50919" cy="21858"/>
              </a:xfrm>
              <a:custGeom>
                <a:avLst/>
                <a:gdLst/>
                <a:ahLst/>
                <a:cxnLst/>
                <a:rect l="l" t="t" r="r" b="b"/>
                <a:pathLst>
                  <a:path w="50919" h="21858" extrusionOk="0">
                    <a:moveTo>
                      <a:pt x="49099" y="9268"/>
                    </a:moveTo>
                    <a:cubicBezTo>
                      <a:pt x="49099" y="9268"/>
                      <a:pt x="54821" y="530"/>
                      <a:pt x="45979" y="10"/>
                    </a:cubicBezTo>
                    <a:cubicBezTo>
                      <a:pt x="37136" y="-510"/>
                      <a:pt x="9466" y="19670"/>
                      <a:pt x="0" y="20815"/>
                    </a:cubicBezTo>
                    <a:cubicBezTo>
                      <a:pt x="0" y="20919"/>
                      <a:pt x="12899" y="26848"/>
                      <a:pt x="49099" y="9268"/>
                    </a:cubicBezTo>
                    <a:close/>
                  </a:path>
                </a:pathLst>
              </a:custGeom>
              <a:solidFill>
                <a:srgbClr val="FFEC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0" name="Google Shape;130;p31"/>
              <p:cNvSpPr/>
              <p:nvPr/>
            </p:nvSpPr>
            <p:spPr>
              <a:xfrm>
                <a:off x="1763588" y="5411241"/>
                <a:ext cx="101505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101505" h="36720" extrusionOk="0">
                    <a:moveTo>
                      <a:pt x="57993" y="36720"/>
                    </a:moveTo>
                    <a:cubicBezTo>
                      <a:pt x="73145" y="35785"/>
                      <a:pt x="87912" y="31561"/>
                      <a:pt x="101267" y="24342"/>
                    </a:cubicBezTo>
                    <a:cubicBezTo>
                      <a:pt x="101585" y="23986"/>
                      <a:pt x="101585" y="23449"/>
                      <a:pt x="101267" y="23093"/>
                    </a:cubicBezTo>
                    <a:cubicBezTo>
                      <a:pt x="100911" y="22775"/>
                      <a:pt x="100374" y="22775"/>
                      <a:pt x="100019" y="23093"/>
                    </a:cubicBezTo>
                    <a:cubicBezTo>
                      <a:pt x="84831" y="30895"/>
                      <a:pt x="62674" y="37553"/>
                      <a:pt x="51544" y="34744"/>
                    </a:cubicBezTo>
                    <a:cubicBezTo>
                      <a:pt x="45574" y="33670"/>
                      <a:pt x="39497" y="33321"/>
                      <a:pt x="33443" y="33704"/>
                    </a:cubicBezTo>
                    <a:cubicBezTo>
                      <a:pt x="28624" y="33908"/>
                      <a:pt x="23799" y="33488"/>
                      <a:pt x="19088" y="32455"/>
                    </a:cubicBezTo>
                    <a:cubicBezTo>
                      <a:pt x="15334" y="30588"/>
                      <a:pt x="12648" y="27097"/>
                      <a:pt x="11806" y="22989"/>
                    </a:cubicBezTo>
                    <a:lnTo>
                      <a:pt x="23249" y="15708"/>
                    </a:lnTo>
                    <a:cubicBezTo>
                      <a:pt x="33502" y="18284"/>
                      <a:pt x="43901" y="12063"/>
                      <a:pt x="46478" y="1810"/>
                    </a:cubicBezTo>
                    <a:cubicBezTo>
                      <a:pt x="46542" y="1555"/>
                      <a:pt x="46600" y="1298"/>
                      <a:pt x="46654" y="1040"/>
                    </a:cubicBezTo>
                    <a:lnTo>
                      <a:pt x="46654" y="0"/>
                    </a:lnTo>
                    <a:lnTo>
                      <a:pt x="14823" y="0"/>
                    </a:lnTo>
                    <a:lnTo>
                      <a:pt x="780" y="5929"/>
                    </a:lnTo>
                    <a:cubicBezTo>
                      <a:pt x="270" y="6016"/>
                      <a:pt x="-73" y="6499"/>
                      <a:pt x="13" y="7009"/>
                    </a:cubicBezTo>
                    <a:cubicBezTo>
                      <a:pt x="100" y="7519"/>
                      <a:pt x="583" y="7862"/>
                      <a:pt x="1093" y="7776"/>
                    </a:cubicBezTo>
                    <a:cubicBezTo>
                      <a:pt x="1244" y="7750"/>
                      <a:pt x="1386" y="7687"/>
                      <a:pt x="1508" y="7594"/>
                    </a:cubicBezTo>
                    <a:lnTo>
                      <a:pt x="15239" y="1768"/>
                    </a:lnTo>
                    <a:lnTo>
                      <a:pt x="44366" y="1768"/>
                    </a:lnTo>
                    <a:cubicBezTo>
                      <a:pt x="41864" y="10971"/>
                      <a:pt x="32375" y="16403"/>
                      <a:pt x="23172" y="13901"/>
                    </a:cubicBezTo>
                    <a:cubicBezTo>
                      <a:pt x="23094" y="13880"/>
                      <a:pt x="23015" y="13858"/>
                      <a:pt x="22937" y="13835"/>
                    </a:cubicBezTo>
                    <a:lnTo>
                      <a:pt x="22937" y="13835"/>
                    </a:lnTo>
                    <a:lnTo>
                      <a:pt x="9934" y="22157"/>
                    </a:lnTo>
                    <a:lnTo>
                      <a:pt x="9934" y="22157"/>
                    </a:lnTo>
                    <a:cubicBezTo>
                      <a:pt x="10699" y="27177"/>
                      <a:pt x="13890" y="31497"/>
                      <a:pt x="18464" y="33704"/>
                    </a:cubicBezTo>
                    <a:cubicBezTo>
                      <a:pt x="23596" y="34740"/>
                      <a:pt x="28848" y="35055"/>
                      <a:pt x="34068" y="34640"/>
                    </a:cubicBezTo>
                    <a:cubicBezTo>
                      <a:pt x="39944" y="34220"/>
                      <a:pt x="45849" y="34534"/>
                      <a:pt x="51648" y="35576"/>
                    </a:cubicBezTo>
                    <a:cubicBezTo>
                      <a:pt x="53713" y="36191"/>
                      <a:pt x="55842" y="36575"/>
                      <a:pt x="57993" y="36720"/>
                    </a:cubicBezTo>
                    <a:close/>
                  </a:path>
                </a:pathLst>
              </a:custGeom>
              <a:solidFill>
                <a:srgbClr val="FFE2D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1" name="Google Shape;131;p31"/>
              <p:cNvSpPr/>
              <p:nvPr/>
            </p:nvSpPr>
            <p:spPr>
              <a:xfrm>
                <a:off x="1814298" y="5436783"/>
                <a:ext cx="20582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20582" h="10560" extrusionOk="0">
                    <a:moveTo>
                      <a:pt x="1041" y="10554"/>
                    </a:moveTo>
                    <a:lnTo>
                      <a:pt x="1041" y="10554"/>
                    </a:lnTo>
                    <a:cubicBezTo>
                      <a:pt x="7971" y="8695"/>
                      <a:pt x="14521" y="5633"/>
                      <a:pt x="20390" y="1504"/>
                    </a:cubicBezTo>
                    <a:cubicBezTo>
                      <a:pt x="20704" y="1093"/>
                      <a:pt x="20625" y="506"/>
                      <a:pt x="20214" y="191"/>
                    </a:cubicBezTo>
                    <a:cubicBezTo>
                      <a:pt x="19967" y="4"/>
                      <a:pt x="19644" y="-50"/>
                      <a:pt x="19350" y="48"/>
                    </a:cubicBezTo>
                    <a:cubicBezTo>
                      <a:pt x="13661" y="3909"/>
                      <a:pt x="7368" y="6792"/>
                      <a:pt x="729" y="8578"/>
                    </a:cubicBezTo>
                    <a:cubicBezTo>
                      <a:pt x="279" y="8719"/>
                      <a:pt x="-21" y="9146"/>
                      <a:pt x="1" y="9618"/>
                    </a:cubicBezTo>
                    <a:cubicBezTo>
                      <a:pt x="-2" y="10135"/>
                      <a:pt x="414" y="10556"/>
                      <a:pt x="931" y="10561"/>
                    </a:cubicBezTo>
                    <a:cubicBezTo>
                      <a:pt x="969" y="10561"/>
                      <a:pt x="1005" y="10558"/>
                      <a:pt x="1041" y="10554"/>
                    </a:cubicBezTo>
                    <a:close/>
                  </a:path>
                </a:pathLst>
              </a:custGeom>
              <a:solidFill>
                <a:srgbClr val="FFE2D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" name="Google Shape;132;p31"/>
              <p:cNvSpPr/>
              <p:nvPr/>
            </p:nvSpPr>
            <p:spPr>
              <a:xfrm>
                <a:off x="1559748" y="5123299"/>
                <a:ext cx="103096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03096" h="33500" extrusionOk="0">
                    <a:moveTo>
                      <a:pt x="70949" y="33500"/>
                    </a:moveTo>
                    <a:lnTo>
                      <a:pt x="75526" y="33500"/>
                    </a:lnTo>
                    <a:cubicBezTo>
                      <a:pt x="102260" y="31836"/>
                      <a:pt x="103092" y="20185"/>
                      <a:pt x="103092" y="19769"/>
                    </a:cubicBezTo>
                    <a:cubicBezTo>
                      <a:pt x="103149" y="19024"/>
                      <a:pt x="102593" y="18374"/>
                      <a:pt x="101848" y="18317"/>
                    </a:cubicBezTo>
                    <a:cubicBezTo>
                      <a:pt x="101811" y="18314"/>
                      <a:pt x="101776" y="18313"/>
                      <a:pt x="101740" y="18313"/>
                    </a:cubicBezTo>
                    <a:cubicBezTo>
                      <a:pt x="101053" y="18255"/>
                      <a:pt x="100449" y="18765"/>
                      <a:pt x="100392" y="19453"/>
                    </a:cubicBezTo>
                    <a:cubicBezTo>
                      <a:pt x="100388" y="19488"/>
                      <a:pt x="100387" y="19525"/>
                      <a:pt x="100387" y="19561"/>
                    </a:cubicBezTo>
                    <a:cubicBezTo>
                      <a:pt x="100387" y="19561"/>
                      <a:pt x="99243" y="29235"/>
                      <a:pt x="75318" y="30795"/>
                    </a:cubicBezTo>
                    <a:cubicBezTo>
                      <a:pt x="51392" y="32356"/>
                      <a:pt x="15816" y="20393"/>
                      <a:pt x="2501" y="629"/>
                    </a:cubicBezTo>
                    <a:cubicBezTo>
                      <a:pt x="2098" y="-4"/>
                      <a:pt x="1261" y="-190"/>
                      <a:pt x="629" y="213"/>
                    </a:cubicBezTo>
                    <a:cubicBezTo>
                      <a:pt x="-4" y="615"/>
                      <a:pt x="-190" y="1452"/>
                      <a:pt x="213" y="2085"/>
                    </a:cubicBezTo>
                    <a:cubicBezTo>
                      <a:pt x="13320" y="21433"/>
                      <a:pt x="46087" y="33500"/>
                      <a:pt x="70949" y="33500"/>
                    </a:cubicBezTo>
                    <a:close/>
                  </a:path>
                </a:pathLst>
              </a:custGeom>
              <a:solidFill>
                <a:srgbClr val="0091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3" name="Google Shape;133;p31"/>
              <p:cNvSpPr/>
              <p:nvPr/>
            </p:nvSpPr>
            <p:spPr>
              <a:xfrm>
                <a:off x="1723377" y="5210055"/>
                <a:ext cx="9400" cy="125795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125795" extrusionOk="0">
                    <a:moveTo>
                      <a:pt x="5830" y="125769"/>
                    </a:moveTo>
                    <a:cubicBezTo>
                      <a:pt x="6505" y="125910"/>
                      <a:pt x="7166" y="125477"/>
                      <a:pt x="7307" y="124802"/>
                    </a:cubicBezTo>
                    <a:cubicBezTo>
                      <a:pt x="7348" y="124605"/>
                      <a:pt x="7341" y="124403"/>
                      <a:pt x="7287" y="124209"/>
                    </a:cubicBezTo>
                    <a:cubicBezTo>
                      <a:pt x="10105" y="99322"/>
                      <a:pt x="10105" y="74199"/>
                      <a:pt x="7287" y="49312"/>
                    </a:cubicBezTo>
                    <a:cubicBezTo>
                      <a:pt x="5518" y="23306"/>
                      <a:pt x="2813" y="1461"/>
                      <a:pt x="2709" y="1253"/>
                    </a:cubicBezTo>
                    <a:cubicBezTo>
                      <a:pt x="2654" y="508"/>
                      <a:pt x="2006" y="-51"/>
                      <a:pt x="1261" y="4"/>
                    </a:cubicBezTo>
                    <a:cubicBezTo>
                      <a:pt x="1258" y="5"/>
                      <a:pt x="1256" y="5"/>
                      <a:pt x="1253" y="5"/>
                    </a:cubicBezTo>
                    <a:cubicBezTo>
                      <a:pt x="490" y="112"/>
                      <a:pt x="-58" y="796"/>
                      <a:pt x="5" y="1565"/>
                    </a:cubicBezTo>
                    <a:cubicBezTo>
                      <a:pt x="5" y="2397"/>
                      <a:pt x="10407" y="88841"/>
                      <a:pt x="4166" y="123793"/>
                    </a:cubicBezTo>
                    <a:cubicBezTo>
                      <a:pt x="4043" y="124530"/>
                      <a:pt x="4541" y="125226"/>
                      <a:pt x="5279" y="125348"/>
                    </a:cubicBezTo>
                    <a:cubicBezTo>
                      <a:pt x="5289" y="125350"/>
                      <a:pt x="5300" y="125352"/>
                      <a:pt x="5310" y="125353"/>
                    </a:cubicBezTo>
                    <a:close/>
                  </a:path>
                </a:pathLst>
              </a:custGeom>
              <a:solidFill>
                <a:srgbClr val="0091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" name="Google Shape;134;p31"/>
              <p:cNvSpPr/>
              <p:nvPr/>
            </p:nvSpPr>
            <p:spPr>
              <a:xfrm>
                <a:off x="1542050" y="5181123"/>
                <a:ext cx="16511" cy="142744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2744" extrusionOk="0">
                    <a:moveTo>
                      <a:pt x="1371" y="142738"/>
                    </a:moveTo>
                    <a:cubicBezTo>
                      <a:pt x="2022" y="142740"/>
                      <a:pt x="2565" y="142242"/>
                      <a:pt x="2619" y="141594"/>
                    </a:cubicBezTo>
                    <a:lnTo>
                      <a:pt x="13750" y="64824"/>
                    </a:lnTo>
                    <a:cubicBezTo>
                      <a:pt x="18854" y="43410"/>
                      <a:pt x="16847" y="20917"/>
                      <a:pt x="8029" y="746"/>
                    </a:cubicBezTo>
                    <a:cubicBezTo>
                      <a:pt x="7703" y="97"/>
                      <a:pt x="6922" y="-179"/>
                      <a:pt x="6260" y="121"/>
                    </a:cubicBezTo>
                    <a:cubicBezTo>
                      <a:pt x="5597" y="488"/>
                      <a:pt x="5325" y="1302"/>
                      <a:pt x="5636" y="1994"/>
                    </a:cubicBezTo>
                    <a:cubicBezTo>
                      <a:pt x="19783" y="28728"/>
                      <a:pt x="11149" y="64408"/>
                      <a:pt x="11045" y="64408"/>
                    </a:cubicBezTo>
                    <a:lnTo>
                      <a:pt x="11045" y="64408"/>
                    </a:lnTo>
                    <a:lnTo>
                      <a:pt x="19" y="141282"/>
                    </a:lnTo>
                    <a:cubicBezTo>
                      <a:pt x="-100" y="141961"/>
                      <a:pt x="356" y="142607"/>
                      <a:pt x="1034" y="142726"/>
                    </a:cubicBezTo>
                    <a:cubicBezTo>
                      <a:pt x="1145" y="142745"/>
                      <a:pt x="1259" y="142749"/>
                      <a:pt x="1371" y="142738"/>
                    </a:cubicBezTo>
                    <a:close/>
                  </a:path>
                </a:pathLst>
              </a:custGeom>
              <a:solidFill>
                <a:srgbClr val="0091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" name="Google Shape;135;p31"/>
              <p:cNvSpPr/>
              <p:nvPr/>
            </p:nvSpPr>
            <p:spPr>
              <a:xfrm>
                <a:off x="1524773" y="5477998"/>
                <a:ext cx="170519" cy="89168"/>
              </a:xfrm>
              <a:custGeom>
                <a:avLst/>
                <a:gdLst/>
                <a:ahLst/>
                <a:cxnLst/>
                <a:rect l="l" t="t" r="r" b="b"/>
                <a:pathLst>
                  <a:path w="170519" h="89168" extrusionOk="0">
                    <a:moveTo>
                      <a:pt x="1580" y="89153"/>
                    </a:moveTo>
                    <a:lnTo>
                      <a:pt x="1580" y="89153"/>
                    </a:lnTo>
                    <a:cubicBezTo>
                      <a:pt x="48955" y="81921"/>
                      <a:pt x="94101" y="64147"/>
                      <a:pt x="133690" y="37141"/>
                    </a:cubicBezTo>
                    <a:cubicBezTo>
                      <a:pt x="147851" y="27686"/>
                      <a:pt x="160244" y="15821"/>
                      <a:pt x="170307" y="2085"/>
                    </a:cubicBezTo>
                    <a:cubicBezTo>
                      <a:pt x="170709" y="1452"/>
                      <a:pt x="170523" y="615"/>
                      <a:pt x="169891" y="213"/>
                    </a:cubicBezTo>
                    <a:cubicBezTo>
                      <a:pt x="169258" y="-190"/>
                      <a:pt x="168421" y="-4"/>
                      <a:pt x="168018" y="629"/>
                    </a:cubicBezTo>
                    <a:cubicBezTo>
                      <a:pt x="158017" y="14062"/>
                      <a:pt x="145812" y="25705"/>
                      <a:pt x="131922" y="35060"/>
                    </a:cubicBezTo>
                    <a:cubicBezTo>
                      <a:pt x="92700" y="61642"/>
                      <a:pt x="48018" y="79095"/>
                      <a:pt x="1164" y="86136"/>
                    </a:cubicBezTo>
                    <a:cubicBezTo>
                      <a:pt x="397" y="86293"/>
                      <a:pt x="-108" y="87029"/>
                      <a:pt x="20" y="87801"/>
                    </a:cubicBezTo>
                    <a:cubicBezTo>
                      <a:pt x="10" y="88547"/>
                      <a:pt x="609" y="89160"/>
                      <a:pt x="1355" y="89168"/>
                    </a:cubicBezTo>
                    <a:cubicBezTo>
                      <a:pt x="1431" y="89169"/>
                      <a:pt x="1506" y="89164"/>
                      <a:pt x="1580" y="89153"/>
                    </a:cubicBezTo>
                    <a:close/>
                  </a:path>
                </a:pathLst>
              </a:custGeom>
              <a:solidFill>
                <a:srgbClr val="0091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6" name="Google Shape;136;p31"/>
              <p:cNvSpPr/>
              <p:nvPr/>
            </p:nvSpPr>
            <p:spPr>
              <a:xfrm>
                <a:off x="1594081" y="5481479"/>
                <a:ext cx="123974" cy="109099"/>
              </a:xfrm>
              <a:custGeom>
                <a:avLst/>
                <a:gdLst/>
                <a:ahLst/>
                <a:cxnLst/>
                <a:rect l="l" t="t" r="r" b="b"/>
                <a:pathLst>
                  <a:path w="123974" h="109099" extrusionOk="0">
                    <a:moveTo>
                      <a:pt x="2184" y="109099"/>
                    </a:moveTo>
                    <a:lnTo>
                      <a:pt x="2184" y="109099"/>
                    </a:lnTo>
                    <a:cubicBezTo>
                      <a:pt x="39863" y="99281"/>
                      <a:pt x="73270" y="77351"/>
                      <a:pt x="97262" y="46685"/>
                    </a:cubicBezTo>
                    <a:cubicBezTo>
                      <a:pt x="108223" y="33081"/>
                      <a:pt x="117190" y="17985"/>
                      <a:pt x="123892" y="1851"/>
                    </a:cubicBezTo>
                    <a:cubicBezTo>
                      <a:pt x="124151" y="1133"/>
                      <a:pt x="123778" y="341"/>
                      <a:pt x="123060" y="82"/>
                    </a:cubicBezTo>
                    <a:cubicBezTo>
                      <a:pt x="122342" y="-177"/>
                      <a:pt x="121551" y="197"/>
                      <a:pt x="121292" y="914"/>
                    </a:cubicBezTo>
                    <a:cubicBezTo>
                      <a:pt x="114789" y="16953"/>
                      <a:pt x="105918" y="31925"/>
                      <a:pt x="94974" y="45333"/>
                    </a:cubicBezTo>
                    <a:cubicBezTo>
                      <a:pt x="71293" y="75387"/>
                      <a:pt x="38402" y="96838"/>
                      <a:pt x="1352" y="106394"/>
                    </a:cubicBezTo>
                    <a:cubicBezTo>
                      <a:pt x="605" y="106394"/>
                      <a:pt x="0" y="107000"/>
                      <a:pt x="0" y="107747"/>
                    </a:cubicBezTo>
                    <a:cubicBezTo>
                      <a:pt x="0" y="108494"/>
                      <a:pt x="605" y="109099"/>
                      <a:pt x="1352" y="109099"/>
                    </a:cubicBezTo>
                    <a:close/>
                  </a:path>
                </a:pathLst>
              </a:custGeom>
              <a:solidFill>
                <a:srgbClr val="0091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" name="Google Shape;137;p31"/>
              <p:cNvSpPr/>
              <p:nvPr/>
            </p:nvSpPr>
            <p:spPr>
              <a:xfrm>
                <a:off x="1488192" y="5129586"/>
                <a:ext cx="80144" cy="183251"/>
              </a:xfrm>
              <a:custGeom>
                <a:avLst/>
                <a:gdLst/>
                <a:ahLst/>
                <a:cxnLst/>
                <a:rect l="l" t="t" r="r" b="b"/>
                <a:pathLst>
                  <a:path w="80144" h="183251" extrusionOk="0">
                    <a:moveTo>
                      <a:pt x="1345" y="183145"/>
                    </a:moveTo>
                    <a:lnTo>
                      <a:pt x="1345" y="183145"/>
                    </a:lnTo>
                    <a:cubicBezTo>
                      <a:pt x="2034" y="183435"/>
                      <a:pt x="2827" y="183111"/>
                      <a:pt x="3116" y="182423"/>
                    </a:cubicBezTo>
                    <a:cubicBezTo>
                      <a:pt x="3200" y="182224"/>
                      <a:pt x="3234" y="182008"/>
                      <a:pt x="3218" y="181793"/>
                    </a:cubicBezTo>
                    <a:cubicBezTo>
                      <a:pt x="-527" y="77769"/>
                      <a:pt x="30992" y="27006"/>
                      <a:pt x="31304" y="26590"/>
                    </a:cubicBezTo>
                    <a:cubicBezTo>
                      <a:pt x="38817" y="19533"/>
                      <a:pt x="47807" y="14238"/>
                      <a:pt x="57622" y="11090"/>
                    </a:cubicBezTo>
                    <a:cubicBezTo>
                      <a:pt x="68753" y="6305"/>
                      <a:pt x="79051" y="2664"/>
                      <a:pt x="79155" y="2664"/>
                    </a:cubicBezTo>
                    <a:cubicBezTo>
                      <a:pt x="79886" y="2417"/>
                      <a:pt x="80297" y="1641"/>
                      <a:pt x="80091" y="896"/>
                    </a:cubicBezTo>
                    <a:cubicBezTo>
                      <a:pt x="79803" y="205"/>
                      <a:pt x="79038" y="-155"/>
                      <a:pt x="78323" y="64"/>
                    </a:cubicBezTo>
                    <a:cubicBezTo>
                      <a:pt x="76554" y="688"/>
                      <a:pt x="36713" y="14835"/>
                      <a:pt x="29016" y="25029"/>
                    </a:cubicBezTo>
                    <a:cubicBezTo>
                      <a:pt x="22144" y="37166"/>
                      <a:pt x="16864" y="50137"/>
                      <a:pt x="13308" y="63622"/>
                    </a:cubicBezTo>
                    <a:cubicBezTo>
                      <a:pt x="2740" y="102108"/>
                      <a:pt x="-1580" y="142041"/>
                      <a:pt x="513" y="181897"/>
                    </a:cubicBezTo>
                    <a:cubicBezTo>
                      <a:pt x="482" y="182452"/>
                      <a:pt x="821" y="182961"/>
                      <a:pt x="1345" y="183145"/>
                    </a:cubicBezTo>
                    <a:close/>
                  </a:path>
                </a:pathLst>
              </a:custGeom>
              <a:solidFill>
                <a:srgbClr val="0091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8" name="Google Shape;138;p31"/>
              <p:cNvSpPr/>
              <p:nvPr/>
            </p:nvSpPr>
            <p:spPr>
              <a:xfrm>
                <a:off x="1726860" y="5282061"/>
                <a:ext cx="75390" cy="61757"/>
              </a:xfrm>
              <a:custGeom>
                <a:avLst/>
                <a:gdLst/>
                <a:ahLst/>
                <a:cxnLst/>
                <a:rect l="l" t="t" r="r" b="b"/>
                <a:pathLst>
                  <a:path w="75390" h="61757" extrusionOk="0">
                    <a:moveTo>
                      <a:pt x="2347" y="61565"/>
                    </a:moveTo>
                    <a:lnTo>
                      <a:pt x="2347" y="61565"/>
                    </a:lnTo>
                    <a:cubicBezTo>
                      <a:pt x="3037" y="61278"/>
                      <a:pt x="3362" y="60486"/>
                      <a:pt x="3075" y="59797"/>
                    </a:cubicBezTo>
                    <a:cubicBezTo>
                      <a:pt x="3075" y="59797"/>
                      <a:pt x="163" y="50330"/>
                      <a:pt x="21904" y="25261"/>
                    </a:cubicBezTo>
                    <a:cubicBezTo>
                      <a:pt x="34866" y="10175"/>
                      <a:pt x="54046" y="1889"/>
                      <a:pt x="73915" y="2792"/>
                    </a:cubicBezTo>
                    <a:cubicBezTo>
                      <a:pt x="74595" y="2908"/>
                      <a:pt x="75241" y="2451"/>
                      <a:pt x="75357" y="1772"/>
                    </a:cubicBezTo>
                    <a:cubicBezTo>
                      <a:pt x="75363" y="1730"/>
                      <a:pt x="75369" y="1689"/>
                      <a:pt x="75372" y="1647"/>
                    </a:cubicBezTo>
                    <a:cubicBezTo>
                      <a:pt x="75495" y="911"/>
                      <a:pt x="74996" y="214"/>
                      <a:pt x="74259" y="92"/>
                    </a:cubicBezTo>
                    <a:cubicBezTo>
                      <a:pt x="74248" y="90"/>
                      <a:pt x="74238" y="88"/>
                      <a:pt x="74228" y="87"/>
                    </a:cubicBezTo>
                    <a:cubicBezTo>
                      <a:pt x="53414" y="-971"/>
                      <a:pt x="33285" y="7672"/>
                      <a:pt x="19719" y="23492"/>
                    </a:cubicBezTo>
                    <a:cubicBezTo>
                      <a:pt x="-3166" y="49810"/>
                      <a:pt x="-45" y="59797"/>
                      <a:pt x="371" y="60837"/>
                    </a:cubicBezTo>
                    <a:cubicBezTo>
                      <a:pt x="609" y="61544"/>
                      <a:pt x="1377" y="61925"/>
                      <a:pt x="2084" y="61687"/>
                    </a:cubicBezTo>
                    <a:cubicBezTo>
                      <a:pt x="2175" y="61655"/>
                      <a:pt x="2264" y="61615"/>
                      <a:pt x="2347" y="61565"/>
                    </a:cubicBezTo>
                    <a:close/>
                  </a:path>
                </a:pathLst>
              </a:custGeom>
              <a:solidFill>
                <a:srgbClr val="0091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" name="Google Shape;139;p31"/>
              <p:cNvSpPr/>
              <p:nvPr/>
            </p:nvSpPr>
            <p:spPr>
              <a:xfrm>
                <a:off x="1451772" y="5318348"/>
                <a:ext cx="96330" cy="5513"/>
              </a:xfrm>
              <a:custGeom>
                <a:avLst/>
                <a:gdLst/>
                <a:ahLst/>
                <a:cxnLst/>
                <a:rect l="l" t="t" r="r" b="b"/>
                <a:pathLst>
                  <a:path w="96330" h="5513" extrusionOk="0">
                    <a:moveTo>
                      <a:pt x="94978" y="5513"/>
                    </a:moveTo>
                    <a:cubicBezTo>
                      <a:pt x="95703" y="5463"/>
                      <a:pt x="96280" y="4886"/>
                      <a:pt x="96330" y="4161"/>
                    </a:cubicBezTo>
                    <a:cubicBezTo>
                      <a:pt x="96330" y="3414"/>
                      <a:pt x="95725" y="2809"/>
                      <a:pt x="94978" y="2809"/>
                    </a:cubicBezTo>
                    <a:lnTo>
                      <a:pt x="1357" y="0"/>
                    </a:lnTo>
                    <a:cubicBezTo>
                      <a:pt x="610" y="0"/>
                      <a:pt x="4" y="605"/>
                      <a:pt x="4" y="1352"/>
                    </a:cubicBezTo>
                    <a:cubicBezTo>
                      <a:pt x="-53" y="2039"/>
                      <a:pt x="457" y="2643"/>
                      <a:pt x="1144" y="2700"/>
                    </a:cubicBezTo>
                    <a:cubicBezTo>
                      <a:pt x="1180" y="2704"/>
                      <a:pt x="1216" y="2705"/>
                      <a:pt x="1253" y="2705"/>
                    </a:cubicBezTo>
                    <a:lnTo>
                      <a:pt x="94874" y="5513"/>
                    </a:lnTo>
                    <a:close/>
                  </a:path>
                </a:pathLst>
              </a:custGeom>
              <a:solidFill>
                <a:srgbClr val="0091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" name="Google Shape;140;p31"/>
              <p:cNvSpPr/>
              <p:nvPr/>
            </p:nvSpPr>
            <p:spPr>
              <a:xfrm>
                <a:off x="1565025" y="5118330"/>
                <a:ext cx="93865" cy="30771"/>
              </a:xfrm>
              <a:custGeom>
                <a:avLst/>
                <a:gdLst/>
                <a:ahLst/>
                <a:cxnLst/>
                <a:rect l="l" t="t" r="r" b="b"/>
                <a:pathLst>
                  <a:path w="93865" h="30771" extrusionOk="0">
                    <a:moveTo>
                      <a:pt x="67752" y="30564"/>
                    </a:moveTo>
                    <a:cubicBezTo>
                      <a:pt x="75849" y="31387"/>
                      <a:pt x="83922" y="28784"/>
                      <a:pt x="90013" y="23386"/>
                    </a:cubicBezTo>
                    <a:cubicBezTo>
                      <a:pt x="92562" y="20528"/>
                      <a:pt x="93936" y="16813"/>
                      <a:pt x="93862" y="12984"/>
                    </a:cubicBezTo>
                    <a:cubicBezTo>
                      <a:pt x="93862" y="12237"/>
                      <a:pt x="93257" y="11631"/>
                      <a:pt x="92510" y="11631"/>
                    </a:cubicBezTo>
                    <a:cubicBezTo>
                      <a:pt x="91763" y="11631"/>
                      <a:pt x="91158" y="12237"/>
                      <a:pt x="91158" y="12984"/>
                    </a:cubicBezTo>
                    <a:cubicBezTo>
                      <a:pt x="91344" y="16218"/>
                      <a:pt x="90176" y="19384"/>
                      <a:pt x="87933" y="21722"/>
                    </a:cubicBezTo>
                    <a:cubicBezTo>
                      <a:pt x="81670" y="26899"/>
                      <a:pt x="73500" y="29169"/>
                      <a:pt x="65464" y="27963"/>
                    </a:cubicBezTo>
                    <a:cubicBezTo>
                      <a:pt x="38105" y="27131"/>
                      <a:pt x="13972" y="16625"/>
                      <a:pt x="2529" y="605"/>
                    </a:cubicBezTo>
                    <a:cubicBezTo>
                      <a:pt x="2099" y="-28"/>
                      <a:pt x="1237" y="-190"/>
                      <a:pt x="605" y="241"/>
                    </a:cubicBezTo>
                    <a:cubicBezTo>
                      <a:pt x="-28" y="671"/>
                      <a:pt x="-190" y="1533"/>
                      <a:pt x="241" y="2165"/>
                    </a:cubicBezTo>
                    <a:cubicBezTo>
                      <a:pt x="12308" y="18913"/>
                      <a:pt x="37169" y="29836"/>
                      <a:pt x="65360" y="30772"/>
                    </a:cubicBezTo>
                    <a:close/>
                  </a:path>
                </a:pathLst>
              </a:custGeom>
              <a:solidFill>
                <a:srgbClr val="0091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31"/>
              <p:cNvSpPr/>
              <p:nvPr/>
            </p:nvSpPr>
            <p:spPr>
              <a:xfrm>
                <a:off x="1552355" y="4887778"/>
                <a:ext cx="240765" cy="165622"/>
              </a:xfrm>
              <a:custGeom>
                <a:avLst/>
                <a:gdLst/>
                <a:ahLst/>
                <a:cxnLst/>
                <a:rect l="l" t="t" r="r" b="b"/>
                <a:pathLst>
                  <a:path w="240765" h="165622" extrusionOk="0">
                    <a:moveTo>
                      <a:pt x="41102" y="80427"/>
                    </a:moveTo>
                    <a:cubicBezTo>
                      <a:pt x="51504" y="85212"/>
                      <a:pt x="45679" y="118915"/>
                      <a:pt x="45679" y="118915"/>
                    </a:cubicBezTo>
                    <a:cubicBezTo>
                      <a:pt x="83232" y="111114"/>
                      <a:pt x="78655" y="53901"/>
                      <a:pt x="78655" y="53901"/>
                    </a:cubicBezTo>
                    <a:cubicBezTo>
                      <a:pt x="78655" y="53901"/>
                      <a:pt x="112358" y="40169"/>
                      <a:pt x="137740" y="80427"/>
                    </a:cubicBezTo>
                    <a:cubicBezTo>
                      <a:pt x="163122" y="120684"/>
                      <a:pt x="209516" y="130254"/>
                      <a:pt x="232610" y="108409"/>
                    </a:cubicBezTo>
                    <a:cubicBezTo>
                      <a:pt x="232610" y="108409"/>
                      <a:pt x="264545" y="59830"/>
                      <a:pt x="202027" y="51612"/>
                    </a:cubicBezTo>
                    <a:cubicBezTo>
                      <a:pt x="157505" y="45787"/>
                      <a:pt x="183927" y="-19020"/>
                      <a:pt x="68356" y="5530"/>
                    </a:cubicBezTo>
                    <a:cubicBezTo>
                      <a:pt x="68356" y="5530"/>
                      <a:pt x="27995" y="-4873"/>
                      <a:pt x="11871" y="30703"/>
                    </a:cubicBezTo>
                    <a:cubicBezTo>
                      <a:pt x="-3004" y="63159"/>
                      <a:pt x="-9870" y="144817"/>
                      <a:pt x="27995" y="165622"/>
                    </a:cubicBezTo>
                    <a:close/>
                  </a:path>
                </a:pathLst>
              </a:custGeom>
              <a:solidFill>
                <a:srgbClr val="1756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31"/>
              <p:cNvSpPr/>
              <p:nvPr/>
            </p:nvSpPr>
            <p:spPr>
              <a:xfrm>
                <a:off x="1602403" y="4941366"/>
                <a:ext cx="23093" cy="51283"/>
              </a:xfrm>
              <a:custGeom>
                <a:avLst/>
                <a:gdLst/>
                <a:ahLst/>
                <a:cxnLst/>
                <a:rect l="l" t="t" r="r" b="b"/>
                <a:pathLst>
                  <a:path w="23093" h="51283" extrusionOk="0">
                    <a:moveTo>
                      <a:pt x="208" y="51284"/>
                    </a:moveTo>
                    <a:lnTo>
                      <a:pt x="208" y="51284"/>
                    </a:lnTo>
                    <a:cubicBezTo>
                      <a:pt x="13971" y="37646"/>
                      <a:pt x="22135" y="19352"/>
                      <a:pt x="23093" y="0"/>
                    </a:cubicBezTo>
                    <a:lnTo>
                      <a:pt x="23093" y="0"/>
                    </a:lnTo>
                    <a:cubicBezTo>
                      <a:pt x="23093" y="0"/>
                      <a:pt x="22573" y="0"/>
                      <a:pt x="22573" y="0"/>
                    </a:cubicBezTo>
                    <a:cubicBezTo>
                      <a:pt x="21615" y="19107"/>
                      <a:pt x="13566" y="37170"/>
                      <a:pt x="0" y="50660"/>
                    </a:cubicBezTo>
                    <a:cubicBezTo>
                      <a:pt x="0" y="50660"/>
                      <a:pt x="0" y="50660"/>
                      <a:pt x="0" y="51284"/>
                    </a:cubicBezTo>
                    <a:close/>
                  </a:path>
                </a:pathLst>
              </a:custGeom>
              <a:solidFill>
                <a:srgbClr val="1F73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31"/>
              <p:cNvSpPr/>
              <p:nvPr/>
            </p:nvSpPr>
            <p:spPr>
              <a:xfrm>
                <a:off x="1625392" y="4895642"/>
                <a:ext cx="80202" cy="14621"/>
              </a:xfrm>
              <a:custGeom>
                <a:avLst/>
                <a:gdLst/>
                <a:ahLst/>
                <a:cxnLst/>
                <a:rect l="l" t="t" r="r" b="b"/>
                <a:pathLst>
                  <a:path w="80202" h="14621" extrusionOk="0">
                    <a:moveTo>
                      <a:pt x="7698" y="14621"/>
                    </a:moveTo>
                    <a:cubicBezTo>
                      <a:pt x="14660" y="13714"/>
                      <a:pt x="21436" y="11713"/>
                      <a:pt x="27774" y="8692"/>
                    </a:cubicBezTo>
                    <a:lnTo>
                      <a:pt x="40153" y="4115"/>
                    </a:lnTo>
                    <a:cubicBezTo>
                      <a:pt x="49424" y="435"/>
                      <a:pt x="59688" y="104"/>
                      <a:pt x="69176" y="3179"/>
                    </a:cubicBezTo>
                    <a:cubicBezTo>
                      <a:pt x="73026" y="4289"/>
                      <a:pt x="76579" y="6243"/>
                      <a:pt x="79578" y="8900"/>
                    </a:cubicBezTo>
                    <a:lnTo>
                      <a:pt x="80202" y="8900"/>
                    </a:lnTo>
                    <a:cubicBezTo>
                      <a:pt x="80202" y="8900"/>
                      <a:pt x="80202" y="8900"/>
                      <a:pt x="80202" y="8276"/>
                    </a:cubicBezTo>
                    <a:cubicBezTo>
                      <a:pt x="68738" y="-619"/>
                      <a:pt x="53313" y="-2497"/>
                      <a:pt x="40049" y="3387"/>
                    </a:cubicBezTo>
                    <a:lnTo>
                      <a:pt x="27670" y="7964"/>
                    </a:lnTo>
                    <a:cubicBezTo>
                      <a:pt x="11027" y="14309"/>
                      <a:pt x="4161" y="16910"/>
                      <a:pt x="624" y="8484"/>
                    </a:cubicBezTo>
                    <a:lnTo>
                      <a:pt x="0" y="8484"/>
                    </a:lnTo>
                    <a:lnTo>
                      <a:pt x="0" y="9108"/>
                    </a:lnTo>
                    <a:cubicBezTo>
                      <a:pt x="1089" y="12428"/>
                      <a:pt x="4204" y="14659"/>
                      <a:pt x="7698" y="14621"/>
                    </a:cubicBezTo>
                    <a:close/>
                  </a:path>
                </a:pathLst>
              </a:custGeom>
              <a:solidFill>
                <a:srgbClr val="1F73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" name="Google Shape;144;p31"/>
              <p:cNvSpPr/>
              <p:nvPr/>
            </p:nvSpPr>
            <p:spPr>
              <a:xfrm>
                <a:off x="1580413" y="4967713"/>
                <a:ext cx="18244" cy="48966"/>
              </a:xfrm>
              <a:custGeom>
                <a:avLst/>
                <a:gdLst/>
                <a:ahLst/>
                <a:cxnLst/>
                <a:rect l="l" t="t" r="r" b="b"/>
                <a:pathLst>
                  <a:path w="18244" h="48966" extrusionOk="0">
                    <a:moveTo>
                      <a:pt x="13044" y="492"/>
                    </a:moveTo>
                    <a:cubicBezTo>
                      <a:pt x="13044" y="492"/>
                      <a:pt x="-10882" y="-8038"/>
                      <a:pt x="6074" y="45950"/>
                    </a:cubicBezTo>
                    <a:lnTo>
                      <a:pt x="18245" y="48967"/>
                    </a:lnTo>
                    <a:lnTo>
                      <a:pt x="15020" y="10166"/>
                    </a:lnTo>
                    <a:close/>
                  </a:path>
                </a:pathLst>
              </a:custGeom>
              <a:solidFill>
                <a:srgbClr val="FFEC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31"/>
              <p:cNvSpPr/>
              <p:nvPr/>
            </p:nvSpPr>
            <p:spPr>
              <a:xfrm>
                <a:off x="1720782" y="5002324"/>
                <a:ext cx="52011" cy="28606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28606" extrusionOk="0">
                    <a:moveTo>
                      <a:pt x="8322" y="0"/>
                    </a:moveTo>
                    <a:cubicBezTo>
                      <a:pt x="22318" y="5260"/>
                      <a:pt x="37636" y="5880"/>
                      <a:pt x="52012" y="1768"/>
                    </a:cubicBezTo>
                    <a:cubicBezTo>
                      <a:pt x="38733" y="17022"/>
                      <a:pt x="20127" y="26623"/>
                      <a:pt x="0" y="28607"/>
                    </a:cubicBezTo>
                    <a:close/>
                  </a:path>
                </a:pathLst>
              </a:custGeom>
              <a:solidFill>
                <a:srgbClr val="11417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" name="Google Shape;146;p31"/>
              <p:cNvSpPr/>
              <p:nvPr/>
            </p:nvSpPr>
            <p:spPr>
              <a:xfrm>
                <a:off x="1611349" y="5068899"/>
                <a:ext cx="45562" cy="58045"/>
              </a:xfrm>
              <a:custGeom>
                <a:avLst/>
                <a:gdLst/>
                <a:ahLst/>
                <a:cxnLst/>
                <a:rect l="l" t="t" r="r" b="b"/>
                <a:pathLst>
                  <a:path w="45562" h="58045" extrusionOk="0">
                    <a:moveTo>
                      <a:pt x="45458" y="38385"/>
                    </a:moveTo>
                    <a:cubicBezTo>
                      <a:pt x="45458" y="38385"/>
                      <a:pt x="18724" y="40881"/>
                      <a:pt x="0" y="0"/>
                    </a:cubicBezTo>
                    <a:cubicBezTo>
                      <a:pt x="0" y="0"/>
                      <a:pt x="5305" y="47955"/>
                      <a:pt x="45562" y="58045"/>
                    </a:cubicBezTo>
                    <a:close/>
                  </a:path>
                </a:pathLst>
              </a:custGeom>
              <a:solidFill>
                <a:srgbClr val="FFE2D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" name="Google Shape;147;p31"/>
              <p:cNvSpPr/>
              <p:nvPr/>
            </p:nvSpPr>
            <p:spPr>
              <a:xfrm>
                <a:off x="1629033" y="4912469"/>
                <a:ext cx="15275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52758" h="66056" extrusionOk="0">
                    <a:moveTo>
                      <a:pt x="137415" y="66034"/>
                    </a:moveTo>
                    <a:cubicBezTo>
                      <a:pt x="141707" y="66265"/>
                      <a:pt x="145899" y="64680"/>
                      <a:pt x="148962" y="61665"/>
                    </a:cubicBezTo>
                    <a:cubicBezTo>
                      <a:pt x="153288" y="55841"/>
                      <a:pt x="153973" y="48079"/>
                      <a:pt x="150730" y="41589"/>
                    </a:cubicBezTo>
                    <a:lnTo>
                      <a:pt x="149898" y="41589"/>
                    </a:lnTo>
                    <a:cubicBezTo>
                      <a:pt x="152992" y="47724"/>
                      <a:pt x="152389" y="55075"/>
                      <a:pt x="148338" y="60625"/>
                    </a:cubicBezTo>
                    <a:cubicBezTo>
                      <a:pt x="142787" y="65183"/>
                      <a:pt x="135145" y="66228"/>
                      <a:pt x="128573" y="63330"/>
                    </a:cubicBezTo>
                    <a:cubicBezTo>
                      <a:pt x="115824" y="57912"/>
                      <a:pt x="105628" y="47827"/>
                      <a:pt x="100071" y="35139"/>
                    </a:cubicBezTo>
                    <a:cubicBezTo>
                      <a:pt x="96945" y="29851"/>
                      <a:pt x="93469" y="24777"/>
                      <a:pt x="89668" y="19952"/>
                    </a:cubicBezTo>
                    <a:cubicBezTo>
                      <a:pt x="82702" y="10578"/>
                      <a:pt x="72883" y="3716"/>
                      <a:pt x="61686" y="395"/>
                    </a:cubicBezTo>
                    <a:cubicBezTo>
                      <a:pt x="50216" y="-1056"/>
                      <a:pt x="38598" y="1517"/>
                      <a:pt x="28815" y="7677"/>
                    </a:cubicBezTo>
                    <a:lnTo>
                      <a:pt x="26214" y="8821"/>
                    </a:lnTo>
                    <a:cubicBezTo>
                      <a:pt x="17060" y="13086"/>
                      <a:pt x="6762" y="16103"/>
                      <a:pt x="832" y="5804"/>
                    </a:cubicBezTo>
                    <a:lnTo>
                      <a:pt x="0" y="5804"/>
                    </a:lnTo>
                    <a:cubicBezTo>
                      <a:pt x="6345" y="16831"/>
                      <a:pt x="17580" y="13398"/>
                      <a:pt x="26630" y="9237"/>
                    </a:cubicBezTo>
                    <a:lnTo>
                      <a:pt x="28815" y="8509"/>
                    </a:lnTo>
                    <a:cubicBezTo>
                      <a:pt x="38681" y="2381"/>
                      <a:pt x="50414" y="-17"/>
                      <a:pt x="61894" y="1748"/>
                    </a:cubicBezTo>
                    <a:cubicBezTo>
                      <a:pt x="72829" y="5030"/>
                      <a:pt x="82396" y="11786"/>
                      <a:pt x="89148" y="20992"/>
                    </a:cubicBezTo>
                    <a:cubicBezTo>
                      <a:pt x="92974" y="25763"/>
                      <a:pt x="96451" y="30803"/>
                      <a:pt x="99551" y="36075"/>
                    </a:cubicBezTo>
                    <a:cubicBezTo>
                      <a:pt x="106832" y="47934"/>
                      <a:pt x="114218" y="60313"/>
                      <a:pt x="128573" y="64578"/>
                    </a:cubicBezTo>
                    <a:cubicBezTo>
                      <a:pt x="131442" y="65458"/>
                      <a:pt x="134416" y="65948"/>
                      <a:pt x="137415" y="66034"/>
                    </a:cubicBezTo>
                    <a:close/>
                  </a:path>
                </a:pathLst>
              </a:custGeom>
              <a:solidFill>
                <a:srgbClr val="1F73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8" name="Google Shape;148;p31"/>
              <p:cNvSpPr/>
              <p:nvPr/>
            </p:nvSpPr>
            <p:spPr>
              <a:xfrm>
                <a:off x="1572964" y="4936477"/>
                <a:ext cx="48995" cy="33703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33703" extrusionOk="0">
                    <a:moveTo>
                      <a:pt x="208" y="33704"/>
                    </a:moveTo>
                    <a:lnTo>
                      <a:pt x="208" y="33704"/>
                    </a:lnTo>
                    <a:cubicBezTo>
                      <a:pt x="20723" y="30405"/>
                      <a:pt x="38650" y="18019"/>
                      <a:pt x="48995" y="0"/>
                    </a:cubicBezTo>
                    <a:lnTo>
                      <a:pt x="48163" y="0"/>
                    </a:lnTo>
                    <a:cubicBezTo>
                      <a:pt x="37982" y="17821"/>
                      <a:pt x="20269" y="30063"/>
                      <a:pt x="0" y="33288"/>
                    </a:cubicBezTo>
                    <a:cubicBezTo>
                      <a:pt x="0" y="33288"/>
                      <a:pt x="0" y="33288"/>
                      <a:pt x="0" y="33288"/>
                    </a:cubicBezTo>
                    <a:cubicBezTo>
                      <a:pt x="0" y="33451"/>
                      <a:pt x="77" y="33605"/>
                      <a:pt x="208" y="33704"/>
                    </a:cubicBezTo>
                    <a:close/>
                  </a:path>
                </a:pathLst>
              </a:custGeom>
              <a:solidFill>
                <a:srgbClr val="1F73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" name="Google Shape;149;p31"/>
              <p:cNvSpPr/>
              <p:nvPr/>
            </p:nvSpPr>
            <p:spPr>
              <a:xfrm>
                <a:off x="1566930" y="4924410"/>
                <a:ext cx="49307" cy="19036"/>
              </a:xfrm>
              <a:custGeom>
                <a:avLst/>
                <a:gdLst/>
                <a:ahLst/>
                <a:cxnLst/>
                <a:rect l="l" t="t" r="r" b="b"/>
                <a:pathLst>
                  <a:path w="49307" h="19036" extrusionOk="0">
                    <a:moveTo>
                      <a:pt x="8842" y="19036"/>
                    </a:moveTo>
                    <a:cubicBezTo>
                      <a:pt x="24328" y="18902"/>
                      <a:pt x="39033" y="12212"/>
                      <a:pt x="49307" y="624"/>
                    </a:cubicBezTo>
                    <a:lnTo>
                      <a:pt x="49307" y="0"/>
                    </a:lnTo>
                    <a:cubicBezTo>
                      <a:pt x="49307" y="0"/>
                      <a:pt x="49307" y="0"/>
                      <a:pt x="48683" y="0"/>
                    </a:cubicBezTo>
                    <a:cubicBezTo>
                      <a:pt x="36486" y="13711"/>
                      <a:pt x="18099" y="20194"/>
                      <a:pt x="0" y="17164"/>
                    </a:cubicBezTo>
                    <a:cubicBezTo>
                      <a:pt x="0" y="17164"/>
                      <a:pt x="0" y="17164"/>
                      <a:pt x="0" y="17164"/>
                    </a:cubicBezTo>
                    <a:cubicBezTo>
                      <a:pt x="0" y="17164"/>
                      <a:pt x="0" y="17164"/>
                      <a:pt x="0" y="17164"/>
                    </a:cubicBezTo>
                    <a:cubicBezTo>
                      <a:pt x="2897" y="18005"/>
                      <a:pt x="5852" y="18630"/>
                      <a:pt x="8842" y="19036"/>
                    </a:cubicBezTo>
                    <a:close/>
                  </a:path>
                </a:pathLst>
              </a:custGeom>
              <a:solidFill>
                <a:srgbClr val="1F73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" name="Google Shape;150;p31"/>
              <p:cNvSpPr/>
              <p:nvPr/>
            </p:nvSpPr>
            <p:spPr>
              <a:xfrm>
                <a:off x="1569531" y="4913904"/>
                <a:ext cx="42142" cy="6446"/>
              </a:xfrm>
              <a:custGeom>
                <a:avLst/>
                <a:gdLst/>
                <a:ahLst/>
                <a:cxnLst/>
                <a:rect l="l" t="t" r="r" b="b"/>
                <a:pathLst>
                  <a:path w="42142" h="6446" extrusionOk="0">
                    <a:moveTo>
                      <a:pt x="16852" y="6241"/>
                    </a:moveTo>
                    <a:cubicBezTo>
                      <a:pt x="25615" y="7114"/>
                      <a:pt x="34429" y="5184"/>
                      <a:pt x="42026" y="728"/>
                    </a:cubicBezTo>
                    <a:cubicBezTo>
                      <a:pt x="42182" y="511"/>
                      <a:pt x="42182" y="218"/>
                      <a:pt x="42026" y="0"/>
                    </a:cubicBezTo>
                    <a:cubicBezTo>
                      <a:pt x="42026" y="0"/>
                      <a:pt x="42026" y="0"/>
                      <a:pt x="41401" y="0"/>
                    </a:cubicBezTo>
                    <a:cubicBezTo>
                      <a:pt x="40777" y="0"/>
                      <a:pt x="30999" y="8322"/>
                      <a:pt x="520" y="4161"/>
                    </a:cubicBezTo>
                    <a:lnTo>
                      <a:pt x="0" y="4161"/>
                    </a:lnTo>
                    <a:cubicBezTo>
                      <a:pt x="0" y="4161"/>
                      <a:pt x="0" y="4681"/>
                      <a:pt x="0" y="4681"/>
                    </a:cubicBezTo>
                    <a:cubicBezTo>
                      <a:pt x="5568" y="5636"/>
                      <a:pt x="11202" y="6157"/>
                      <a:pt x="16852" y="6241"/>
                    </a:cubicBezTo>
                    <a:close/>
                  </a:path>
                </a:pathLst>
              </a:custGeom>
              <a:solidFill>
                <a:srgbClr val="1F73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" name="Google Shape;151;p31"/>
              <p:cNvSpPr/>
              <p:nvPr/>
            </p:nvSpPr>
            <p:spPr>
              <a:xfrm>
                <a:off x="1628825" y="4928259"/>
                <a:ext cx="147713" cy="67303"/>
              </a:xfrm>
              <a:custGeom>
                <a:avLst/>
                <a:gdLst/>
                <a:ahLst/>
                <a:cxnLst/>
                <a:rect l="l" t="t" r="r" b="b"/>
                <a:pathLst>
                  <a:path w="147713" h="67303" extrusionOk="0">
                    <a:moveTo>
                      <a:pt x="128989" y="67303"/>
                    </a:moveTo>
                    <a:cubicBezTo>
                      <a:pt x="135711" y="67125"/>
                      <a:pt x="142230" y="64952"/>
                      <a:pt x="147714" y="61062"/>
                    </a:cubicBezTo>
                    <a:lnTo>
                      <a:pt x="147714" y="60438"/>
                    </a:lnTo>
                    <a:lnTo>
                      <a:pt x="147090" y="60438"/>
                    </a:lnTo>
                    <a:cubicBezTo>
                      <a:pt x="120564" y="77914"/>
                      <a:pt x="101215" y="54196"/>
                      <a:pt x="84675" y="33288"/>
                    </a:cubicBezTo>
                    <a:cubicBezTo>
                      <a:pt x="78886" y="25701"/>
                      <a:pt x="72333" y="18729"/>
                      <a:pt x="65119" y="12483"/>
                    </a:cubicBezTo>
                    <a:cubicBezTo>
                      <a:pt x="55043" y="5807"/>
                      <a:pt x="42838" y="3136"/>
                      <a:pt x="30895" y="4993"/>
                    </a:cubicBezTo>
                    <a:cubicBezTo>
                      <a:pt x="20531" y="6519"/>
                      <a:pt x="9949" y="4773"/>
                      <a:pt x="624" y="0"/>
                    </a:cubicBezTo>
                    <a:cubicBezTo>
                      <a:pt x="624" y="0"/>
                      <a:pt x="624" y="0"/>
                      <a:pt x="0" y="0"/>
                    </a:cubicBezTo>
                    <a:lnTo>
                      <a:pt x="0" y="624"/>
                    </a:lnTo>
                    <a:cubicBezTo>
                      <a:pt x="9434" y="5522"/>
                      <a:pt x="20166" y="7341"/>
                      <a:pt x="30687" y="5825"/>
                    </a:cubicBezTo>
                    <a:cubicBezTo>
                      <a:pt x="42438" y="3928"/>
                      <a:pt x="54471" y="6528"/>
                      <a:pt x="64391" y="13107"/>
                    </a:cubicBezTo>
                    <a:cubicBezTo>
                      <a:pt x="71565" y="19330"/>
                      <a:pt x="78052" y="26305"/>
                      <a:pt x="83739" y="33912"/>
                    </a:cubicBezTo>
                    <a:cubicBezTo>
                      <a:pt x="96638" y="49619"/>
                      <a:pt x="110993" y="67303"/>
                      <a:pt x="128989" y="67303"/>
                    </a:cubicBezTo>
                    <a:close/>
                  </a:path>
                </a:pathLst>
              </a:custGeom>
              <a:solidFill>
                <a:srgbClr val="1F73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" name="Google Shape;152;p31"/>
              <p:cNvSpPr/>
              <p:nvPr/>
            </p:nvSpPr>
            <p:spPr>
              <a:xfrm>
                <a:off x="1729520" y="5002532"/>
                <a:ext cx="5201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2011" h="30099" extrusionOk="0">
                    <a:moveTo>
                      <a:pt x="3953" y="30063"/>
                    </a:moveTo>
                    <a:cubicBezTo>
                      <a:pt x="17894" y="30588"/>
                      <a:pt x="31463" y="25491"/>
                      <a:pt x="41609" y="15916"/>
                    </a:cubicBezTo>
                    <a:cubicBezTo>
                      <a:pt x="46206" y="11441"/>
                      <a:pt x="49758" y="6006"/>
                      <a:pt x="52012" y="0"/>
                    </a:cubicBezTo>
                    <a:cubicBezTo>
                      <a:pt x="52012" y="0"/>
                      <a:pt x="52012" y="0"/>
                      <a:pt x="52012" y="0"/>
                    </a:cubicBezTo>
                    <a:cubicBezTo>
                      <a:pt x="52012" y="0"/>
                      <a:pt x="52012" y="0"/>
                      <a:pt x="52012" y="0"/>
                    </a:cubicBezTo>
                    <a:cubicBezTo>
                      <a:pt x="43434" y="20523"/>
                      <a:pt x="21991" y="32574"/>
                      <a:pt x="0" y="29231"/>
                    </a:cubicBezTo>
                    <a:lnTo>
                      <a:pt x="0" y="29231"/>
                    </a:lnTo>
                    <a:cubicBezTo>
                      <a:pt x="0" y="29231"/>
                      <a:pt x="0" y="29751"/>
                      <a:pt x="0" y="29751"/>
                    </a:cubicBezTo>
                    <a:close/>
                  </a:path>
                </a:pathLst>
              </a:custGeom>
              <a:solidFill>
                <a:srgbClr val="1F73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" name="Google Shape;153;p31"/>
              <p:cNvSpPr/>
              <p:nvPr/>
            </p:nvSpPr>
            <p:spPr>
              <a:xfrm>
                <a:off x="1570987" y="4973822"/>
                <a:ext cx="6033" cy="66679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66679" extrusionOk="0">
                    <a:moveTo>
                      <a:pt x="6033" y="66679"/>
                    </a:moveTo>
                    <a:lnTo>
                      <a:pt x="6033" y="66679"/>
                    </a:lnTo>
                    <a:lnTo>
                      <a:pt x="6033" y="66055"/>
                    </a:lnTo>
                    <a:cubicBezTo>
                      <a:pt x="-6033" y="37761"/>
                      <a:pt x="6033" y="936"/>
                      <a:pt x="6033" y="624"/>
                    </a:cubicBezTo>
                    <a:lnTo>
                      <a:pt x="6033" y="0"/>
                    </a:lnTo>
                    <a:lnTo>
                      <a:pt x="5409" y="0"/>
                    </a:lnTo>
                    <a:cubicBezTo>
                      <a:pt x="5409" y="0"/>
                      <a:pt x="-6762" y="37449"/>
                      <a:pt x="5409" y="66159"/>
                    </a:cubicBezTo>
                    <a:close/>
                  </a:path>
                </a:pathLst>
              </a:custGeom>
              <a:solidFill>
                <a:srgbClr val="1F73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/>
          <p:nvPr/>
        </p:nvSpPr>
        <p:spPr>
          <a:xfrm>
            <a:off x="1" y="0"/>
            <a:ext cx="12192000" cy="6858071"/>
          </a:xfrm>
          <a:custGeom>
            <a:avLst/>
            <a:gdLst/>
            <a:ahLst/>
            <a:cxnLst/>
            <a:rect l="l" t="t" r="r" b="b"/>
            <a:pathLst>
              <a:path w="12192000" h="6858071" extrusionOk="0">
                <a:moveTo>
                  <a:pt x="0" y="0"/>
                </a:moveTo>
                <a:lnTo>
                  <a:pt x="12192000" y="0"/>
                </a:lnTo>
                <a:lnTo>
                  <a:pt x="12192000" y="6858072"/>
                </a:lnTo>
                <a:lnTo>
                  <a:pt x="0" y="6858072"/>
                </a:lnTo>
                <a:close/>
              </a:path>
            </a:pathLst>
          </a:custGeom>
          <a:gradFill>
            <a:gsLst>
              <a:gs pos="0">
                <a:srgbClr val="00FFD5"/>
              </a:gs>
              <a:gs pos="50000">
                <a:srgbClr val="00D4EA"/>
              </a:gs>
              <a:gs pos="100000">
                <a:srgbClr val="00AAF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2993514"/>
            <a:ext cx="57150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2993514"/>
            <a:ext cx="571500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/>
          <p:nvPr/>
        </p:nvSpPr>
        <p:spPr>
          <a:xfrm>
            <a:off x="0" y="5845215"/>
            <a:ext cx="12192000" cy="1013597"/>
          </a:xfrm>
          <a:custGeom>
            <a:avLst/>
            <a:gdLst/>
            <a:ahLst/>
            <a:cxnLst/>
            <a:rect l="l" t="t" r="r" b="b"/>
            <a:pathLst>
              <a:path w="12192000" h="1255871" extrusionOk="0">
                <a:moveTo>
                  <a:pt x="0" y="0"/>
                </a:moveTo>
                <a:lnTo>
                  <a:pt x="12192000" y="0"/>
                </a:lnTo>
                <a:lnTo>
                  <a:pt x="12192000" y="1255872"/>
                </a:lnTo>
                <a:lnTo>
                  <a:pt x="0" y="1255872"/>
                </a:lnTo>
                <a:close/>
              </a:path>
            </a:pathLst>
          </a:custGeom>
          <a:gradFill>
            <a:gsLst>
              <a:gs pos="0">
                <a:srgbClr val="00DAE8"/>
              </a:gs>
              <a:gs pos="73000">
                <a:srgbClr val="00AAFF"/>
              </a:gs>
              <a:gs pos="100000">
                <a:srgbClr val="00AA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9" name="Google Shape;159;p32"/>
          <p:cNvGrpSpPr/>
          <p:nvPr/>
        </p:nvGrpSpPr>
        <p:grpSpPr>
          <a:xfrm>
            <a:off x="4014788" y="3684168"/>
            <a:ext cx="4163853" cy="2443543"/>
            <a:chOff x="4014788" y="3684168"/>
            <a:chExt cx="4163853" cy="2443543"/>
          </a:xfrm>
        </p:grpSpPr>
        <p:sp>
          <p:nvSpPr>
            <p:cNvPr id="160" name="Google Shape;160;p32"/>
            <p:cNvSpPr/>
            <p:nvPr/>
          </p:nvSpPr>
          <p:spPr>
            <a:xfrm>
              <a:off x="4403789" y="3684168"/>
              <a:ext cx="3400710" cy="2342387"/>
            </a:xfrm>
            <a:custGeom>
              <a:avLst/>
              <a:gdLst/>
              <a:ahLst/>
              <a:cxnLst/>
              <a:rect l="l" t="t" r="r" b="b"/>
              <a:pathLst>
                <a:path w="3400710" h="2342387" extrusionOk="0">
                  <a:moveTo>
                    <a:pt x="79724" y="0"/>
                  </a:moveTo>
                  <a:lnTo>
                    <a:pt x="3321082" y="0"/>
                  </a:lnTo>
                  <a:cubicBezTo>
                    <a:pt x="3365059" y="0"/>
                    <a:pt x="3400711" y="35651"/>
                    <a:pt x="3400711" y="79629"/>
                  </a:cubicBezTo>
                  <a:lnTo>
                    <a:pt x="3400711" y="2262664"/>
                  </a:lnTo>
                  <a:cubicBezTo>
                    <a:pt x="3400711" y="2306698"/>
                    <a:pt x="3365021" y="2342388"/>
                    <a:pt x="3320987" y="2342388"/>
                  </a:cubicBezTo>
                  <a:lnTo>
                    <a:pt x="79724" y="2342388"/>
                  </a:lnTo>
                  <a:cubicBezTo>
                    <a:pt x="35694" y="2342388"/>
                    <a:pt x="0" y="2306698"/>
                    <a:pt x="0" y="2262664"/>
                  </a:cubicBezTo>
                  <a:lnTo>
                    <a:pt x="0" y="79724"/>
                  </a:lnTo>
                  <a:cubicBezTo>
                    <a:pt x="0" y="35694"/>
                    <a:pt x="35694" y="0"/>
                    <a:pt x="79724" y="0"/>
                  </a:cubicBezTo>
                  <a:close/>
                </a:path>
              </a:pathLst>
            </a:custGeom>
            <a:gradFill>
              <a:gsLst>
                <a:gs pos="0">
                  <a:srgbClr val="D0D2D2"/>
                </a:gs>
                <a:gs pos="50000">
                  <a:srgbClr val="F1F1F1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4435697" y="3716077"/>
              <a:ext cx="3336988" cy="2278570"/>
            </a:xfrm>
            <a:custGeom>
              <a:avLst/>
              <a:gdLst/>
              <a:ahLst/>
              <a:cxnLst/>
              <a:rect l="l" t="t" r="r" b="b"/>
              <a:pathLst>
                <a:path w="3336988" h="2278570" extrusionOk="0">
                  <a:moveTo>
                    <a:pt x="3289173" y="0"/>
                  </a:moveTo>
                  <a:cubicBezTo>
                    <a:pt x="3315581" y="0"/>
                    <a:pt x="3336989" y="0"/>
                    <a:pt x="3336989" y="0"/>
                  </a:cubicBezTo>
                  <a:lnTo>
                    <a:pt x="3336989" y="2278571"/>
                  </a:lnTo>
                  <a:cubicBezTo>
                    <a:pt x="3336989" y="2278571"/>
                    <a:pt x="3315581" y="2278571"/>
                    <a:pt x="3289173" y="2278571"/>
                  </a:cubicBezTo>
                  <a:lnTo>
                    <a:pt x="47816" y="2278571"/>
                  </a:lnTo>
                  <a:cubicBezTo>
                    <a:pt x="21408" y="2278571"/>
                    <a:pt x="0" y="2278571"/>
                    <a:pt x="0" y="2278571"/>
                  </a:cubicBezTo>
                  <a:lnTo>
                    <a:pt x="0" y="0"/>
                  </a:lnTo>
                  <a:cubicBezTo>
                    <a:pt x="0" y="0"/>
                    <a:pt x="21408" y="0"/>
                    <a:pt x="47816" y="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2C2C2D"/>
                </a:gs>
                <a:gs pos="100000">
                  <a:srgbClr val="58595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6078950" y="3755225"/>
              <a:ext cx="50673" cy="50672"/>
            </a:xfrm>
            <a:custGeom>
              <a:avLst/>
              <a:gdLst/>
              <a:ahLst/>
              <a:cxnLst/>
              <a:rect l="l" t="t" r="r" b="b"/>
              <a:pathLst>
                <a:path w="50673" h="50672" extrusionOk="0">
                  <a:moveTo>
                    <a:pt x="0" y="25432"/>
                  </a:moveTo>
                  <a:cubicBezTo>
                    <a:pt x="-57" y="11439"/>
                    <a:pt x="11249" y="53"/>
                    <a:pt x="25241" y="0"/>
                  </a:cubicBezTo>
                  <a:cubicBezTo>
                    <a:pt x="39234" y="-52"/>
                    <a:pt x="50616" y="11249"/>
                    <a:pt x="50673" y="25241"/>
                  </a:cubicBezTo>
                  <a:cubicBezTo>
                    <a:pt x="50721" y="39234"/>
                    <a:pt x="39424" y="50620"/>
                    <a:pt x="25432" y="50673"/>
                  </a:cubicBezTo>
                  <a:cubicBezTo>
                    <a:pt x="25365" y="50673"/>
                    <a:pt x="25308" y="50673"/>
                    <a:pt x="25241" y="50673"/>
                  </a:cubicBezTo>
                  <a:cubicBezTo>
                    <a:pt x="11325" y="50620"/>
                    <a:pt x="48" y="39350"/>
                    <a:pt x="0" y="25432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50000">
                  <a:srgbClr val="918F8F"/>
                </a:gs>
                <a:gs pos="100000">
                  <a:srgbClr val="FFFFF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4591907" y="3840569"/>
              <a:ext cx="3024473" cy="2032920"/>
            </a:xfrm>
            <a:custGeom>
              <a:avLst/>
              <a:gdLst/>
              <a:ahLst/>
              <a:cxnLst/>
              <a:rect l="l" t="t" r="r" b="b"/>
              <a:pathLst>
                <a:path w="3024473" h="2032920" extrusionOk="0">
                  <a:moveTo>
                    <a:pt x="0" y="0"/>
                  </a:moveTo>
                  <a:lnTo>
                    <a:pt x="3024473" y="0"/>
                  </a:lnTo>
                  <a:lnTo>
                    <a:pt x="3024473" y="2032921"/>
                  </a:lnTo>
                  <a:lnTo>
                    <a:pt x="0" y="2032921"/>
                  </a:lnTo>
                  <a:close/>
                </a:path>
              </a:pathLst>
            </a:custGeom>
            <a:gradFill>
              <a:gsLst>
                <a:gs pos="0">
                  <a:srgbClr val="00FFD5"/>
                </a:gs>
                <a:gs pos="50000">
                  <a:srgbClr val="00D4EA"/>
                </a:gs>
                <a:gs pos="100000">
                  <a:srgbClr val="00AAF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4014788" y="5978931"/>
              <a:ext cx="4163758" cy="148780"/>
            </a:xfrm>
            <a:custGeom>
              <a:avLst/>
              <a:gdLst/>
              <a:ahLst/>
              <a:cxnLst/>
              <a:rect l="l" t="t" r="r" b="b"/>
              <a:pathLst>
                <a:path w="4163758" h="148780" extrusionOk="0">
                  <a:moveTo>
                    <a:pt x="4102894" y="47625"/>
                  </a:moveTo>
                  <a:lnTo>
                    <a:pt x="4163759" y="0"/>
                  </a:lnTo>
                  <a:lnTo>
                    <a:pt x="0" y="0"/>
                  </a:lnTo>
                  <a:lnTo>
                    <a:pt x="60865" y="47625"/>
                  </a:lnTo>
                  <a:lnTo>
                    <a:pt x="0" y="47625"/>
                  </a:lnTo>
                  <a:cubicBezTo>
                    <a:pt x="0" y="47625"/>
                    <a:pt x="106775" y="148781"/>
                    <a:pt x="224885" y="148781"/>
                  </a:cubicBezTo>
                  <a:lnTo>
                    <a:pt x="3938873" y="148781"/>
                  </a:lnTo>
                  <a:cubicBezTo>
                    <a:pt x="4056983" y="148781"/>
                    <a:pt x="4163759" y="47625"/>
                    <a:pt x="4163759" y="47625"/>
                  </a:cubicBezTo>
                  <a:close/>
                </a:path>
              </a:pathLst>
            </a:custGeom>
            <a:gradFill>
              <a:gsLst>
                <a:gs pos="0">
                  <a:srgbClr val="BDBDBD"/>
                </a:gs>
                <a:gs pos="50000">
                  <a:srgbClr val="A5A6A6"/>
                </a:gs>
                <a:gs pos="100000">
                  <a:srgbClr val="8D8F8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4014788" y="5978551"/>
              <a:ext cx="4163758" cy="48005"/>
            </a:xfrm>
            <a:custGeom>
              <a:avLst/>
              <a:gdLst/>
              <a:ahLst/>
              <a:cxnLst/>
              <a:rect l="l" t="t" r="r" b="b"/>
              <a:pathLst>
                <a:path w="4163758" h="48005" extrusionOk="0">
                  <a:moveTo>
                    <a:pt x="0" y="0"/>
                  </a:moveTo>
                  <a:lnTo>
                    <a:pt x="4163759" y="0"/>
                  </a:lnTo>
                  <a:lnTo>
                    <a:pt x="4163759" y="48006"/>
                  </a:lnTo>
                  <a:lnTo>
                    <a:pt x="0" y="48006"/>
                  </a:lnTo>
                  <a:close/>
                </a:path>
              </a:pathLst>
            </a:custGeom>
            <a:gradFill>
              <a:gsLst>
                <a:gs pos="0">
                  <a:srgbClr val="D0D2D2"/>
                </a:gs>
                <a:gs pos="25000">
                  <a:srgbClr val="E0E1E1"/>
                </a:gs>
                <a:gs pos="50000">
                  <a:srgbClr val="F1F1F1"/>
                </a:gs>
                <a:gs pos="100000">
                  <a:srgbClr val="D0D2D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4014788" y="5978551"/>
              <a:ext cx="1224629" cy="48005"/>
            </a:xfrm>
            <a:custGeom>
              <a:avLst/>
              <a:gdLst/>
              <a:ahLst/>
              <a:cxnLst/>
              <a:rect l="l" t="t" r="r" b="b"/>
              <a:pathLst>
                <a:path w="1224629" h="48005" extrusionOk="0">
                  <a:moveTo>
                    <a:pt x="0" y="0"/>
                  </a:moveTo>
                  <a:lnTo>
                    <a:pt x="1224629" y="0"/>
                  </a:lnTo>
                  <a:lnTo>
                    <a:pt x="1224629" y="48006"/>
                  </a:lnTo>
                  <a:lnTo>
                    <a:pt x="0" y="48006"/>
                  </a:lnTo>
                  <a:close/>
                </a:path>
              </a:pathLst>
            </a:custGeom>
            <a:gradFill>
              <a:gsLst>
                <a:gs pos="0">
                  <a:srgbClr val="8D8F8F"/>
                </a:gs>
                <a:gs pos="50000">
                  <a:srgbClr val="C6C7C7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6954012" y="5978551"/>
              <a:ext cx="1224629" cy="48005"/>
            </a:xfrm>
            <a:custGeom>
              <a:avLst/>
              <a:gdLst/>
              <a:ahLst/>
              <a:cxnLst/>
              <a:rect l="l" t="t" r="r" b="b"/>
              <a:pathLst>
                <a:path w="1224629" h="48005" extrusionOk="0">
                  <a:moveTo>
                    <a:pt x="0" y="0"/>
                  </a:moveTo>
                  <a:lnTo>
                    <a:pt x="1224629" y="0"/>
                  </a:lnTo>
                  <a:lnTo>
                    <a:pt x="1224629" y="48006"/>
                  </a:lnTo>
                  <a:lnTo>
                    <a:pt x="0" y="48006"/>
                  </a:lnTo>
                  <a:close/>
                </a:path>
              </a:pathLst>
            </a:custGeom>
            <a:gradFill>
              <a:gsLst>
                <a:gs pos="0">
                  <a:srgbClr val="8D8F8F"/>
                </a:gs>
                <a:gs pos="50000">
                  <a:srgbClr val="C6C7C7"/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5429631" y="5961691"/>
              <a:ext cx="1349216" cy="16859"/>
            </a:xfrm>
            <a:custGeom>
              <a:avLst/>
              <a:gdLst/>
              <a:ahLst/>
              <a:cxnLst/>
              <a:rect l="l" t="t" r="r" b="b"/>
              <a:pathLst>
                <a:path w="1349216" h="16859" extrusionOk="0">
                  <a:moveTo>
                    <a:pt x="0" y="0"/>
                  </a:moveTo>
                  <a:lnTo>
                    <a:pt x="1349216" y="0"/>
                  </a:lnTo>
                  <a:lnTo>
                    <a:pt x="1349216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6833140" y="5961691"/>
              <a:ext cx="210693" cy="16859"/>
            </a:xfrm>
            <a:custGeom>
              <a:avLst/>
              <a:gdLst/>
              <a:ahLst/>
              <a:cxnLst/>
              <a:rect l="l" t="t" r="r" b="b"/>
              <a:pathLst>
                <a:path w="210693" h="16859" extrusionOk="0">
                  <a:moveTo>
                    <a:pt x="0" y="0"/>
                  </a:moveTo>
                  <a:lnTo>
                    <a:pt x="210693" y="0"/>
                  </a:lnTo>
                  <a:lnTo>
                    <a:pt x="210693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7083266" y="5961691"/>
              <a:ext cx="210693" cy="16859"/>
            </a:xfrm>
            <a:custGeom>
              <a:avLst/>
              <a:gdLst/>
              <a:ahLst/>
              <a:cxnLst/>
              <a:rect l="l" t="t" r="r" b="b"/>
              <a:pathLst>
                <a:path w="210693" h="16859" extrusionOk="0">
                  <a:moveTo>
                    <a:pt x="0" y="0"/>
                  </a:moveTo>
                  <a:lnTo>
                    <a:pt x="210693" y="0"/>
                  </a:lnTo>
                  <a:lnTo>
                    <a:pt x="210693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7333488" y="5961691"/>
              <a:ext cx="210693" cy="16859"/>
            </a:xfrm>
            <a:custGeom>
              <a:avLst/>
              <a:gdLst/>
              <a:ahLst/>
              <a:cxnLst/>
              <a:rect l="l" t="t" r="r" b="b"/>
              <a:pathLst>
                <a:path w="210693" h="16859" extrusionOk="0">
                  <a:moveTo>
                    <a:pt x="0" y="0"/>
                  </a:moveTo>
                  <a:lnTo>
                    <a:pt x="210693" y="0"/>
                  </a:lnTo>
                  <a:lnTo>
                    <a:pt x="210693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7583710" y="5961691"/>
              <a:ext cx="210693" cy="16859"/>
            </a:xfrm>
            <a:custGeom>
              <a:avLst/>
              <a:gdLst/>
              <a:ahLst/>
              <a:cxnLst/>
              <a:rect l="l" t="t" r="r" b="b"/>
              <a:pathLst>
                <a:path w="210693" h="16859" extrusionOk="0">
                  <a:moveTo>
                    <a:pt x="0" y="0"/>
                  </a:moveTo>
                  <a:lnTo>
                    <a:pt x="210693" y="0"/>
                  </a:lnTo>
                  <a:lnTo>
                    <a:pt x="210693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7833932" y="5961691"/>
              <a:ext cx="210693" cy="16859"/>
            </a:xfrm>
            <a:custGeom>
              <a:avLst/>
              <a:gdLst/>
              <a:ahLst/>
              <a:cxnLst/>
              <a:rect l="l" t="t" r="r" b="b"/>
              <a:pathLst>
                <a:path w="210693" h="16859" extrusionOk="0">
                  <a:moveTo>
                    <a:pt x="0" y="0"/>
                  </a:moveTo>
                  <a:lnTo>
                    <a:pt x="210693" y="0"/>
                  </a:lnTo>
                  <a:lnTo>
                    <a:pt x="210693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4157186" y="5961691"/>
              <a:ext cx="210693" cy="16859"/>
            </a:xfrm>
            <a:custGeom>
              <a:avLst/>
              <a:gdLst/>
              <a:ahLst/>
              <a:cxnLst/>
              <a:rect l="l" t="t" r="r" b="b"/>
              <a:pathLst>
                <a:path w="210693" h="16859" extrusionOk="0">
                  <a:moveTo>
                    <a:pt x="0" y="0"/>
                  </a:moveTo>
                  <a:lnTo>
                    <a:pt x="210693" y="0"/>
                  </a:lnTo>
                  <a:lnTo>
                    <a:pt x="210693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4407408" y="5961691"/>
              <a:ext cx="210693" cy="16859"/>
            </a:xfrm>
            <a:custGeom>
              <a:avLst/>
              <a:gdLst/>
              <a:ahLst/>
              <a:cxnLst/>
              <a:rect l="l" t="t" r="r" b="b"/>
              <a:pathLst>
                <a:path w="210693" h="16859" extrusionOk="0">
                  <a:moveTo>
                    <a:pt x="0" y="0"/>
                  </a:moveTo>
                  <a:lnTo>
                    <a:pt x="210693" y="0"/>
                  </a:lnTo>
                  <a:lnTo>
                    <a:pt x="210693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4657630" y="5961691"/>
              <a:ext cx="210693" cy="16859"/>
            </a:xfrm>
            <a:custGeom>
              <a:avLst/>
              <a:gdLst/>
              <a:ahLst/>
              <a:cxnLst/>
              <a:rect l="l" t="t" r="r" b="b"/>
              <a:pathLst>
                <a:path w="210693" h="16859" extrusionOk="0">
                  <a:moveTo>
                    <a:pt x="0" y="0"/>
                  </a:moveTo>
                  <a:lnTo>
                    <a:pt x="210693" y="0"/>
                  </a:lnTo>
                  <a:lnTo>
                    <a:pt x="210693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4907756" y="5961691"/>
              <a:ext cx="460914" cy="16859"/>
            </a:xfrm>
            <a:custGeom>
              <a:avLst/>
              <a:gdLst/>
              <a:ahLst/>
              <a:cxnLst/>
              <a:rect l="l" t="t" r="r" b="b"/>
              <a:pathLst>
                <a:path w="460914" h="16859" extrusionOk="0">
                  <a:moveTo>
                    <a:pt x="0" y="0"/>
                  </a:moveTo>
                  <a:lnTo>
                    <a:pt x="460915" y="0"/>
                  </a:lnTo>
                  <a:lnTo>
                    <a:pt x="460915" y="16859"/>
                  </a:lnTo>
                  <a:lnTo>
                    <a:pt x="0" y="16859"/>
                  </a:lnTo>
                  <a:close/>
                </a:path>
              </a:pathLst>
            </a:custGeom>
            <a:gradFill>
              <a:gsLst>
                <a:gs pos="0">
                  <a:srgbClr val="404041"/>
                </a:gs>
                <a:gs pos="50000">
                  <a:srgbClr val="20202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8" name="Google Shape;178;p32"/>
          <p:cNvSpPr/>
          <p:nvPr/>
        </p:nvSpPr>
        <p:spPr>
          <a:xfrm>
            <a:off x="4443753" y="3683428"/>
            <a:ext cx="3336607" cy="2278570"/>
          </a:xfrm>
          <a:custGeom>
            <a:avLst/>
            <a:gdLst/>
            <a:ahLst/>
            <a:cxnLst/>
            <a:rect l="l" t="t" r="r" b="b"/>
            <a:pathLst>
              <a:path w="3336607" h="2278570" extrusionOk="0">
                <a:moveTo>
                  <a:pt x="47625" y="2278571"/>
                </a:moveTo>
                <a:lnTo>
                  <a:pt x="3288983" y="2278571"/>
                </a:lnTo>
                <a:cubicBezTo>
                  <a:pt x="3315281" y="2278571"/>
                  <a:pt x="3336608" y="2257244"/>
                  <a:pt x="3336608" y="2230946"/>
                </a:cubicBezTo>
                <a:lnTo>
                  <a:pt x="3336608" y="47625"/>
                </a:lnTo>
                <a:cubicBezTo>
                  <a:pt x="3336608" y="21322"/>
                  <a:pt x="3315281" y="0"/>
                  <a:pt x="3288983" y="0"/>
                </a:cubicBezTo>
                <a:lnTo>
                  <a:pt x="3012091" y="0"/>
                </a:lnTo>
                <a:cubicBezTo>
                  <a:pt x="2474405" y="124587"/>
                  <a:pt x="1025747" y="595027"/>
                  <a:pt x="0" y="2181225"/>
                </a:cubicBezTo>
                <a:lnTo>
                  <a:pt x="0" y="2231041"/>
                </a:lnTo>
                <a:cubicBezTo>
                  <a:pt x="53" y="2257311"/>
                  <a:pt x="21360" y="2278571"/>
                  <a:pt x="47625" y="227857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3422" y="3358906"/>
            <a:ext cx="432696" cy="32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843" y="3886435"/>
            <a:ext cx="450725" cy="30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2538" y="4732025"/>
            <a:ext cx="667073" cy="59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1164" y="4951672"/>
            <a:ext cx="288464" cy="66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5224" y="3521167"/>
            <a:ext cx="522841" cy="522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63611" y="4628681"/>
            <a:ext cx="558899" cy="55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70120" y="4732025"/>
            <a:ext cx="766759" cy="76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80546" y="3208074"/>
            <a:ext cx="2487831" cy="266204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/>
          <p:nvPr/>
        </p:nvSpPr>
        <p:spPr>
          <a:xfrm>
            <a:off x="4244703" y="6123512"/>
            <a:ext cx="3919719" cy="289139"/>
          </a:xfrm>
          <a:custGeom>
            <a:avLst/>
            <a:gdLst/>
            <a:ahLst/>
            <a:cxnLst/>
            <a:rect l="l" t="t" r="r" b="b"/>
            <a:pathLst>
              <a:path w="3919719" h="289139" extrusionOk="0">
                <a:moveTo>
                  <a:pt x="259103" y="0"/>
                </a:moveTo>
                <a:lnTo>
                  <a:pt x="3660617" y="0"/>
                </a:lnTo>
                <a:cubicBezTo>
                  <a:pt x="3803723" y="0"/>
                  <a:pt x="3919719" y="116004"/>
                  <a:pt x="3919719" y="259103"/>
                </a:cubicBezTo>
                <a:lnTo>
                  <a:pt x="3919719" y="289139"/>
                </a:lnTo>
                <a:lnTo>
                  <a:pt x="3919719" y="289139"/>
                </a:lnTo>
                <a:lnTo>
                  <a:pt x="0" y="289139"/>
                </a:lnTo>
                <a:lnTo>
                  <a:pt x="0" y="289139"/>
                </a:lnTo>
                <a:lnTo>
                  <a:pt x="0" y="259103"/>
                </a:lnTo>
                <a:cubicBezTo>
                  <a:pt x="0" y="116004"/>
                  <a:pt x="116004" y="0"/>
                  <a:pt x="259103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35000">
                <a:srgbClr val="FFFFFF">
                  <a:alpha val="0"/>
                </a:srgbClr>
              </a:gs>
              <a:gs pos="100000">
                <a:srgbClr val="C5C5C5">
                  <a:alpha val="6000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8" name="Google Shape;188;p32"/>
          <p:cNvGrpSpPr/>
          <p:nvPr/>
        </p:nvGrpSpPr>
        <p:grpSpPr>
          <a:xfrm>
            <a:off x="3980749" y="3930990"/>
            <a:ext cx="1080230" cy="521874"/>
            <a:chOff x="3980749" y="3930990"/>
            <a:chExt cx="1080230" cy="521874"/>
          </a:xfrm>
        </p:grpSpPr>
        <p:sp>
          <p:nvSpPr>
            <p:cNvPr id="189" name="Google Shape;189;p32"/>
            <p:cNvSpPr/>
            <p:nvPr/>
          </p:nvSpPr>
          <p:spPr>
            <a:xfrm>
              <a:off x="3980749" y="3930990"/>
              <a:ext cx="1080230" cy="521874"/>
            </a:xfrm>
            <a:custGeom>
              <a:avLst/>
              <a:gdLst/>
              <a:ahLst/>
              <a:cxnLst/>
              <a:rect l="l" t="t" r="r" b="b"/>
              <a:pathLst>
                <a:path w="1080230" h="521874" extrusionOk="0">
                  <a:moveTo>
                    <a:pt x="978599" y="9525"/>
                  </a:moveTo>
                  <a:cubicBezTo>
                    <a:pt x="1029405" y="9577"/>
                    <a:pt x="1070601" y="50726"/>
                    <a:pt x="1070706" y="101537"/>
                  </a:cubicBezTo>
                  <a:lnTo>
                    <a:pt x="1070706" y="276225"/>
                  </a:lnTo>
                  <a:cubicBezTo>
                    <a:pt x="1070601" y="327035"/>
                    <a:pt x="1029405" y="368184"/>
                    <a:pt x="978599" y="368237"/>
                  </a:cubicBezTo>
                  <a:lnTo>
                    <a:pt x="782765" y="368237"/>
                  </a:lnTo>
                  <a:lnTo>
                    <a:pt x="782765" y="498920"/>
                  </a:lnTo>
                  <a:lnTo>
                    <a:pt x="655225" y="371475"/>
                  </a:lnTo>
                  <a:lnTo>
                    <a:pt x="652463" y="368618"/>
                  </a:lnTo>
                  <a:lnTo>
                    <a:pt x="101537" y="368618"/>
                  </a:lnTo>
                  <a:cubicBezTo>
                    <a:pt x="50668" y="368565"/>
                    <a:pt x="9472" y="327285"/>
                    <a:pt x="9525" y="276416"/>
                  </a:cubicBezTo>
                  <a:cubicBezTo>
                    <a:pt x="9525" y="276353"/>
                    <a:pt x="9525" y="276289"/>
                    <a:pt x="9525" y="276225"/>
                  </a:cubicBezTo>
                  <a:lnTo>
                    <a:pt x="9525" y="101537"/>
                  </a:lnTo>
                  <a:cubicBezTo>
                    <a:pt x="9578" y="50742"/>
                    <a:pt x="50742" y="9577"/>
                    <a:pt x="101537" y="9525"/>
                  </a:cubicBezTo>
                  <a:lnTo>
                    <a:pt x="978599" y="9525"/>
                  </a:lnTo>
                  <a:moveTo>
                    <a:pt x="978599" y="0"/>
                  </a:moveTo>
                  <a:lnTo>
                    <a:pt x="101537" y="0"/>
                  </a:lnTo>
                  <a:cubicBezTo>
                    <a:pt x="45481" y="53"/>
                    <a:pt x="53" y="45481"/>
                    <a:pt x="0" y="101537"/>
                  </a:cubicBezTo>
                  <a:lnTo>
                    <a:pt x="0" y="276225"/>
                  </a:lnTo>
                  <a:cubicBezTo>
                    <a:pt x="-105" y="332355"/>
                    <a:pt x="45312" y="377942"/>
                    <a:pt x="101441" y="378047"/>
                  </a:cubicBezTo>
                  <a:cubicBezTo>
                    <a:pt x="101473" y="378047"/>
                    <a:pt x="101505" y="378047"/>
                    <a:pt x="101537" y="378047"/>
                  </a:cubicBezTo>
                  <a:lnTo>
                    <a:pt x="648557" y="378047"/>
                  </a:lnTo>
                  <a:lnTo>
                    <a:pt x="792290" y="521875"/>
                  </a:lnTo>
                  <a:lnTo>
                    <a:pt x="792290" y="378047"/>
                  </a:lnTo>
                  <a:lnTo>
                    <a:pt x="978599" y="378047"/>
                  </a:lnTo>
                  <a:cubicBezTo>
                    <a:pt x="1034777" y="377995"/>
                    <a:pt x="1080288" y="332407"/>
                    <a:pt x="1080231" y="276225"/>
                  </a:cubicBezTo>
                  <a:lnTo>
                    <a:pt x="1080231" y="101537"/>
                  </a:lnTo>
                  <a:cubicBezTo>
                    <a:pt x="1080126" y="45466"/>
                    <a:pt x="1034672" y="52"/>
                    <a:pt x="978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3990274" y="3940515"/>
              <a:ext cx="1060894" cy="488632"/>
            </a:xfrm>
            <a:custGeom>
              <a:avLst/>
              <a:gdLst/>
              <a:ahLst/>
              <a:cxnLst/>
              <a:rect l="l" t="t" r="r" b="b"/>
              <a:pathLst>
                <a:path w="1060894" h="488632" extrusionOk="0">
                  <a:moveTo>
                    <a:pt x="92012" y="0"/>
                  </a:moveTo>
                  <a:lnTo>
                    <a:pt x="969074" y="0"/>
                  </a:lnTo>
                  <a:cubicBezTo>
                    <a:pt x="1019747" y="0"/>
                    <a:pt x="1060838" y="41052"/>
                    <a:pt x="1060895" y="91726"/>
                  </a:cubicBezTo>
                  <a:lnTo>
                    <a:pt x="1060895" y="266700"/>
                  </a:lnTo>
                  <a:cubicBezTo>
                    <a:pt x="1060838" y="317374"/>
                    <a:pt x="1019747" y="358426"/>
                    <a:pt x="969074" y="358426"/>
                  </a:cubicBezTo>
                  <a:lnTo>
                    <a:pt x="772954" y="358426"/>
                  </a:lnTo>
                  <a:lnTo>
                    <a:pt x="772954" y="488633"/>
                  </a:lnTo>
                  <a:lnTo>
                    <a:pt x="643033" y="358712"/>
                  </a:lnTo>
                  <a:lnTo>
                    <a:pt x="92012" y="358712"/>
                  </a:lnTo>
                  <a:cubicBezTo>
                    <a:pt x="41353" y="358870"/>
                    <a:pt x="158" y="317932"/>
                    <a:pt x="0" y="267273"/>
                  </a:cubicBezTo>
                  <a:cubicBezTo>
                    <a:pt x="0" y="267082"/>
                    <a:pt x="0" y="266891"/>
                    <a:pt x="0" y="266700"/>
                  </a:cubicBezTo>
                  <a:lnTo>
                    <a:pt x="0" y="92012"/>
                  </a:lnTo>
                  <a:cubicBezTo>
                    <a:pt x="-158" y="41353"/>
                    <a:pt x="40781" y="158"/>
                    <a:pt x="91440" y="0"/>
                  </a:cubicBezTo>
                  <a:cubicBezTo>
                    <a:pt x="91630" y="0"/>
                    <a:pt x="91821" y="0"/>
                    <a:pt x="92012" y="0"/>
                  </a:cubicBezTo>
                  <a:close/>
                </a:path>
              </a:pathLst>
            </a:custGeom>
            <a:solidFill>
              <a:srgbClr val="F1F1F2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1" name="Google Shape;191;p32"/>
            <p:cNvGrpSpPr/>
            <p:nvPr/>
          </p:nvGrpSpPr>
          <p:grpSpPr>
            <a:xfrm>
              <a:off x="4089715" y="3993187"/>
              <a:ext cx="862298" cy="266607"/>
              <a:chOff x="4089715" y="3993187"/>
              <a:chExt cx="862298" cy="266607"/>
            </a:xfrm>
          </p:grpSpPr>
          <p:sp>
            <p:nvSpPr>
              <p:cNvPr id="192" name="Google Shape;192;p32"/>
              <p:cNvSpPr/>
              <p:nvPr/>
            </p:nvSpPr>
            <p:spPr>
              <a:xfrm>
                <a:off x="4091272" y="3993187"/>
                <a:ext cx="65915" cy="28766"/>
              </a:xfrm>
              <a:custGeom>
                <a:avLst/>
                <a:gdLst/>
                <a:ahLst/>
                <a:cxnLst/>
                <a:rect l="l" t="t" r="r" b="b"/>
                <a:pathLst>
                  <a:path w="65915" h="28766" extrusionOk="0">
                    <a:moveTo>
                      <a:pt x="49879" y="28672"/>
                    </a:moveTo>
                    <a:lnTo>
                      <a:pt x="12731" y="28672"/>
                    </a:lnTo>
                    <a:cubicBezTo>
                      <a:pt x="4841" y="27759"/>
                      <a:pt x="-816" y="20622"/>
                      <a:pt x="97" y="12732"/>
                    </a:cubicBezTo>
                    <a:cubicBezTo>
                      <a:pt x="864" y="6097"/>
                      <a:pt x="6097" y="864"/>
                      <a:pt x="12731" y="97"/>
                    </a:cubicBezTo>
                    <a:lnTo>
                      <a:pt x="49879" y="97"/>
                    </a:lnTo>
                    <a:cubicBezTo>
                      <a:pt x="57769" y="-816"/>
                      <a:pt x="64907" y="4841"/>
                      <a:pt x="65819" y="12732"/>
                    </a:cubicBezTo>
                    <a:cubicBezTo>
                      <a:pt x="66732" y="20622"/>
                      <a:pt x="61075" y="27759"/>
                      <a:pt x="53184" y="28672"/>
                    </a:cubicBezTo>
                    <a:cubicBezTo>
                      <a:pt x="52086" y="28799"/>
                      <a:pt x="50977" y="28799"/>
                      <a:pt x="49879" y="28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32"/>
              <p:cNvSpPr/>
              <p:nvPr/>
            </p:nvSpPr>
            <p:spPr>
              <a:xfrm>
                <a:off x="4198618" y="3993284"/>
                <a:ext cx="120712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20712" h="28575" extrusionOk="0">
                    <a:moveTo>
                      <a:pt x="107981" y="28575"/>
                    </a:moveTo>
                    <a:lnTo>
                      <a:pt x="12731" y="28575"/>
                    </a:lnTo>
                    <a:cubicBezTo>
                      <a:pt x="4841" y="27662"/>
                      <a:pt x="-816" y="20526"/>
                      <a:pt x="97" y="12635"/>
                    </a:cubicBezTo>
                    <a:cubicBezTo>
                      <a:pt x="864" y="6001"/>
                      <a:pt x="6097" y="767"/>
                      <a:pt x="12731" y="0"/>
                    </a:cubicBezTo>
                    <a:lnTo>
                      <a:pt x="107981" y="0"/>
                    </a:lnTo>
                    <a:cubicBezTo>
                      <a:pt x="115872" y="913"/>
                      <a:pt x="121529" y="8049"/>
                      <a:pt x="120616" y="15940"/>
                    </a:cubicBezTo>
                    <a:cubicBezTo>
                      <a:pt x="119849" y="22574"/>
                      <a:pt x="114616" y="27808"/>
                      <a:pt x="107981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4" name="Google Shape;194;p32"/>
              <p:cNvSpPr/>
              <p:nvPr/>
            </p:nvSpPr>
            <p:spPr>
              <a:xfrm>
                <a:off x="4334540" y="3993187"/>
                <a:ext cx="538003" cy="28766"/>
              </a:xfrm>
              <a:custGeom>
                <a:avLst/>
                <a:gdLst/>
                <a:ahLst/>
                <a:cxnLst/>
                <a:rect l="l" t="t" r="r" b="b"/>
                <a:pathLst>
                  <a:path w="538003" h="28766" extrusionOk="0">
                    <a:moveTo>
                      <a:pt x="525272" y="28672"/>
                    </a:moveTo>
                    <a:lnTo>
                      <a:pt x="430022" y="28672"/>
                    </a:lnTo>
                    <a:cubicBezTo>
                      <a:pt x="422131" y="27759"/>
                      <a:pt x="416474" y="20622"/>
                      <a:pt x="417387" y="12732"/>
                    </a:cubicBezTo>
                    <a:cubicBezTo>
                      <a:pt x="418155" y="6097"/>
                      <a:pt x="423388" y="864"/>
                      <a:pt x="430022" y="97"/>
                    </a:cubicBezTo>
                    <a:lnTo>
                      <a:pt x="525272" y="97"/>
                    </a:lnTo>
                    <a:cubicBezTo>
                      <a:pt x="533162" y="1009"/>
                      <a:pt x="538819" y="8146"/>
                      <a:pt x="537907" y="16037"/>
                    </a:cubicBezTo>
                    <a:cubicBezTo>
                      <a:pt x="537139" y="22671"/>
                      <a:pt x="531906" y="27904"/>
                      <a:pt x="525272" y="28672"/>
                    </a:cubicBezTo>
                    <a:close/>
                    <a:moveTo>
                      <a:pt x="359822" y="28672"/>
                    </a:moveTo>
                    <a:lnTo>
                      <a:pt x="289337" y="28672"/>
                    </a:lnTo>
                    <a:cubicBezTo>
                      <a:pt x="281447" y="27759"/>
                      <a:pt x="275790" y="20622"/>
                      <a:pt x="276703" y="12732"/>
                    </a:cubicBezTo>
                    <a:cubicBezTo>
                      <a:pt x="277469" y="6097"/>
                      <a:pt x="282703" y="864"/>
                      <a:pt x="289337" y="97"/>
                    </a:cubicBezTo>
                    <a:lnTo>
                      <a:pt x="359822" y="97"/>
                    </a:lnTo>
                    <a:cubicBezTo>
                      <a:pt x="367713" y="-816"/>
                      <a:pt x="374850" y="4841"/>
                      <a:pt x="375763" y="12732"/>
                    </a:cubicBezTo>
                    <a:cubicBezTo>
                      <a:pt x="376675" y="20622"/>
                      <a:pt x="371018" y="27759"/>
                      <a:pt x="363128" y="28672"/>
                    </a:cubicBezTo>
                    <a:cubicBezTo>
                      <a:pt x="362029" y="28799"/>
                      <a:pt x="360921" y="28799"/>
                      <a:pt x="359822" y="28672"/>
                    </a:cubicBezTo>
                    <a:close/>
                    <a:moveTo>
                      <a:pt x="248666" y="28672"/>
                    </a:moveTo>
                    <a:lnTo>
                      <a:pt x="153416" y="28672"/>
                    </a:lnTo>
                    <a:cubicBezTo>
                      <a:pt x="145525" y="27759"/>
                      <a:pt x="139868" y="20622"/>
                      <a:pt x="140781" y="12732"/>
                    </a:cubicBezTo>
                    <a:cubicBezTo>
                      <a:pt x="141549" y="6097"/>
                      <a:pt x="146782" y="864"/>
                      <a:pt x="153416" y="97"/>
                    </a:cubicBezTo>
                    <a:lnTo>
                      <a:pt x="248666" y="97"/>
                    </a:lnTo>
                    <a:cubicBezTo>
                      <a:pt x="256556" y="1009"/>
                      <a:pt x="262213" y="8146"/>
                      <a:pt x="261301" y="16037"/>
                    </a:cubicBezTo>
                    <a:cubicBezTo>
                      <a:pt x="260533" y="22671"/>
                      <a:pt x="255300" y="27904"/>
                      <a:pt x="248666" y="28672"/>
                    </a:cubicBezTo>
                    <a:close/>
                    <a:moveTo>
                      <a:pt x="83216" y="28672"/>
                    </a:moveTo>
                    <a:lnTo>
                      <a:pt x="12731" y="28672"/>
                    </a:lnTo>
                    <a:cubicBezTo>
                      <a:pt x="4841" y="27759"/>
                      <a:pt x="-816" y="20622"/>
                      <a:pt x="97" y="12732"/>
                    </a:cubicBezTo>
                    <a:cubicBezTo>
                      <a:pt x="864" y="6097"/>
                      <a:pt x="6097" y="864"/>
                      <a:pt x="12731" y="97"/>
                    </a:cubicBezTo>
                    <a:lnTo>
                      <a:pt x="83216" y="97"/>
                    </a:lnTo>
                    <a:cubicBezTo>
                      <a:pt x="91107" y="-816"/>
                      <a:pt x="98244" y="4841"/>
                      <a:pt x="99157" y="12732"/>
                    </a:cubicBezTo>
                    <a:cubicBezTo>
                      <a:pt x="100069" y="20622"/>
                      <a:pt x="94412" y="27759"/>
                      <a:pt x="86522" y="28672"/>
                    </a:cubicBezTo>
                    <a:cubicBezTo>
                      <a:pt x="85423" y="28799"/>
                      <a:pt x="84315" y="28799"/>
                      <a:pt x="83216" y="28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5" name="Google Shape;195;p32"/>
              <p:cNvSpPr/>
              <p:nvPr/>
            </p:nvSpPr>
            <p:spPr>
              <a:xfrm>
                <a:off x="4887752" y="3993284"/>
                <a:ext cx="62708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2708" h="28575" extrusionOk="0">
                    <a:moveTo>
                      <a:pt x="49974" y="28575"/>
                    </a:moveTo>
                    <a:lnTo>
                      <a:pt x="12731" y="28575"/>
                    </a:lnTo>
                    <a:cubicBezTo>
                      <a:pt x="4841" y="27662"/>
                      <a:pt x="-816" y="20526"/>
                      <a:pt x="97" y="12635"/>
                    </a:cubicBezTo>
                    <a:cubicBezTo>
                      <a:pt x="863" y="6001"/>
                      <a:pt x="6097" y="767"/>
                      <a:pt x="12731" y="0"/>
                    </a:cubicBezTo>
                    <a:lnTo>
                      <a:pt x="49974" y="0"/>
                    </a:lnTo>
                    <a:cubicBezTo>
                      <a:pt x="57861" y="913"/>
                      <a:pt x="63519" y="8049"/>
                      <a:pt x="62614" y="15940"/>
                    </a:cubicBezTo>
                    <a:cubicBezTo>
                      <a:pt x="61842" y="22574"/>
                      <a:pt x="56613" y="27808"/>
                      <a:pt x="4997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32"/>
              <p:cNvSpPr/>
              <p:nvPr/>
            </p:nvSpPr>
            <p:spPr>
              <a:xfrm>
                <a:off x="4091272" y="4072627"/>
                <a:ext cx="118426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18426" h="28575" extrusionOk="0">
                    <a:moveTo>
                      <a:pt x="105695" y="28575"/>
                    </a:moveTo>
                    <a:lnTo>
                      <a:pt x="12731" y="28575"/>
                    </a:lnTo>
                    <a:cubicBezTo>
                      <a:pt x="4841" y="27663"/>
                      <a:pt x="-816" y="20525"/>
                      <a:pt x="97" y="12635"/>
                    </a:cubicBezTo>
                    <a:cubicBezTo>
                      <a:pt x="864" y="6001"/>
                      <a:pt x="6097" y="768"/>
                      <a:pt x="12731" y="0"/>
                    </a:cubicBezTo>
                    <a:lnTo>
                      <a:pt x="105695" y="0"/>
                    </a:lnTo>
                    <a:cubicBezTo>
                      <a:pt x="113586" y="912"/>
                      <a:pt x="119243" y="8050"/>
                      <a:pt x="118330" y="15940"/>
                    </a:cubicBezTo>
                    <a:cubicBezTo>
                      <a:pt x="117563" y="22574"/>
                      <a:pt x="112330" y="27807"/>
                      <a:pt x="10569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7" name="Google Shape;197;p32"/>
              <p:cNvSpPr/>
              <p:nvPr/>
            </p:nvSpPr>
            <p:spPr>
              <a:xfrm>
                <a:off x="4261579" y="4072627"/>
                <a:ext cx="130237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30237" h="28575" extrusionOk="0">
                    <a:moveTo>
                      <a:pt x="117506" y="28575"/>
                    </a:moveTo>
                    <a:lnTo>
                      <a:pt x="12731" y="28575"/>
                    </a:lnTo>
                    <a:cubicBezTo>
                      <a:pt x="4841" y="27663"/>
                      <a:pt x="-816" y="20525"/>
                      <a:pt x="97" y="12635"/>
                    </a:cubicBezTo>
                    <a:cubicBezTo>
                      <a:pt x="864" y="6001"/>
                      <a:pt x="6097" y="768"/>
                      <a:pt x="12731" y="0"/>
                    </a:cubicBezTo>
                    <a:lnTo>
                      <a:pt x="117506" y="0"/>
                    </a:lnTo>
                    <a:cubicBezTo>
                      <a:pt x="125397" y="912"/>
                      <a:pt x="131054" y="8050"/>
                      <a:pt x="130141" y="15940"/>
                    </a:cubicBezTo>
                    <a:cubicBezTo>
                      <a:pt x="129374" y="22574"/>
                      <a:pt x="124141" y="27807"/>
                      <a:pt x="117506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8" name="Google Shape;198;p32"/>
              <p:cNvSpPr/>
              <p:nvPr/>
            </p:nvSpPr>
            <p:spPr>
              <a:xfrm>
                <a:off x="4411121" y="4072627"/>
                <a:ext cx="401509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01509" h="28575" extrusionOk="0">
                    <a:moveTo>
                      <a:pt x="388778" y="28575"/>
                    </a:moveTo>
                    <a:lnTo>
                      <a:pt x="284003" y="28575"/>
                    </a:lnTo>
                    <a:cubicBezTo>
                      <a:pt x="276113" y="27663"/>
                      <a:pt x="270456" y="20525"/>
                      <a:pt x="271369" y="12635"/>
                    </a:cubicBezTo>
                    <a:cubicBezTo>
                      <a:pt x="272136" y="6001"/>
                      <a:pt x="277369" y="768"/>
                      <a:pt x="284003" y="0"/>
                    </a:cubicBezTo>
                    <a:lnTo>
                      <a:pt x="388778" y="0"/>
                    </a:lnTo>
                    <a:cubicBezTo>
                      <a:pt x="396669" y="912"/>
                      <a:pt x="402326" y="8050"/>
                      <a:pt x="401413" y="15940"/>
                    </a:cubicBezTo>
                    <a:cubicBezTo>
                      <a:pt x="400646" y="22574"/>
                      <a:pt x="395413" y="27807"/>
                      <a:pt x="388778" y="28575"/>
                    </a:cubicBezTo>
                    <a:close/>
                    <a:moveTo>
                      <a:pt x="206660" y="28575"/>
                    </a:moveTo>
                    <a:lnTo>
                      <a:pt x="12731" y="28575"/>
                    </a:lnTo>
                    <a:cubicBezTo>
                      <a:pt x="4841" y="27663"/>
                      <a:pt x="-816" y="20525"/>
                      <a:pt x="97" y="12635"/>
                    </a:cubicBezTo>
                    <a:cubicBezTo>
                      <a:pt x="864" y="6001"/>
                      <a:pt x="6097" y="768"/>
                      <a:pt x="12731" y="0"/>
                    </a:cubicBezTo>
                    <a:lnTo>
                      <a:pt x="206756" y="0"/>
                    </a:lnTo>
                    <a:cubicBezTo>
                      <a:pt x="214646" y="912"/>
                      <a:pt x="220303" y="8050"/>
                      <a:pt x="219391" y="15940"/>
                    </a:cubicBezTo>
                    <a:cubicBezTo>
                      <a:pt x="218623" y="22574"/>
                      <a:pt x="213390" y="27807"/>
                      <a:pt x="206756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9" name="Google Shape;199;p32"/>
              <p:cNvSpPr/>
              <p:nvPr/>
            </p:nvSpPr>
            <p:spPr>
              <a:xfrm>
                <a:off x="4832031" y="4072627"/>
                <a:ext cx="11843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18430" h="28575" extrusionOk="0">
                    <a:moveTo>
                      <a:pt x="105696" y="28575"/>
                    </a:moveTo>
                    <a:lnTo>
                      <a:pt x="12731" y="28575"/>
                    </a:lnTo>
                    <a:cubicBezTo>
                      <a:pt x="4841" y="27663"/>
                      <a:pt x="-816" y="20525"/>
                      <a:pt x="97" y="12635"/>
                    </a:cubicBezTo>
                    <a:cubicBezTo>
                      <a:pt x="864" y="6001"/>
                      <a:pt x="6097" y="768"/>
                      <a:pt x="12731" y="0"/>
                    </a:cubicBezTo>
                    <a:lnTo>
                      <a:pt x="105696" y="0"/>
                    </a:lnTo>
                    <a:cubicBezTo>
                      <a:pt x="113582" y="912"/>
                      <a:pt x="119240" y="8050"/>
                      <a:pt x="118335" y="15940"/>
                    </a:cubicBezTo>
                    <a:cubicBezTo>
                      <a:pt x="117564" y="22574"/>
                      <a:pt x="112334" y="27807"/>
                      <a:pt x="105696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0" name="Google Shape;200;p32"/>
              <p:cNvSpPr/>
              <p:nvPr/>
            </p:nvSpPr>
            <p:spPr>
              <a:xfrm>
                <a:off x="4089715" y="4151875"/>
                <a:ext cx="65722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28575" extrusionOk="0">
                    <a:moveTo>
                      <a:pt x="5143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435" y="0"/>
                    </a:lnTo>
                    <a:cubicBezTo>
                      <a:pt x="59326" y="0"/>
                      <a:pt x="65723" y="6397"/>
                      <a:pt x="65723" y="14288"/>
                    </a:cubicBezTo>
                    <a:cubicBezTo>
                      <a:pt x="65723" y="22178"/>
                      <a:pt x="59326" y="28575"/>
                      <a:pt x="5143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" name="Google Shape;201;p32"/>
              <p:cNvSpPr/>
              <p:nvPr/>
            </p:nvSpPr>
            <p:spPr>
              <a:xfrm>
                <a:off x="4312124" y="4151875"/>
                <a:ext cx="136588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36588" h="28575" extrusionOk="0">
                    <a:moveTo>
                      <a:pt x="122301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122301" y="0"/>
                    </a:lnTo>
                    <a:cubicBezTo>
                      <a:pt x="130192" y="0"/>
                      <a:pt x="136589" y="6397"/>
                      <a:pt x="136589" y="14288"/>
                    </a:cubicBezTo>
                    <a:cubicBezTo>
                      <a:pt x="136589" y="22178"/>
                      <a:pt x="130192" y="28575"/>
                      <a:pt x="122301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2" name="Google Shape;202;p32"/>
              <p:cNvSpPr/>
              <p:nvPr/>
            </p:nvSpPr>
            <p:spPr>
              <a:xfrm>
                <a:off x="4466429" y="4151875"/>
                <a:ext cx="4020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28575" extrusionOk="0">
                    <a:moveTo>
                      <a:pt x="387763" y="28575"/>
                    </a:moveTo>
                    <a:lnTo>
                      <a:pt x="279749" y="28575"/>
                    </a:lnTo>
                    <a:cubicBezTo>
                      <a:pt x="271859" y="28575"/>
                      <a:pt x="265462" y="22178"/>
                      <a:pt x="265462" y="14288"/>
                    </a:cubicBezTo>
                    <a:cubicBezTo>
                      <a:pt x="265462" y="6397"/>
                      <a:pt x="271859" y="0"/>
                      <a:pt x="279749" y="0"/>
                    </a:cubicBezTo>
                    <a:lnTo>
                      <a:pt x="387763" y="0"/>
                    </a:lnTo>
                    <a:cubicBezTo>
                      <a:pt x="395653" y="0"/>
                      <a:pt x="402050" y="6397"/>
                      <a:pt x="402050" y="14288"/>
                    </a:cubicBezTo>
                    <a:cubicBezTo>
                      <a:pt x="402050" y="22178"/>
                      <a:pt x="395653" y="28575"/>
                      <a:pt x="387763" y="28575"/>
                    </a:cubicBezTo>
                    <a:close/>
                    <a:moveTo>
                      <a:pt x="94583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94583" y="0"/>
                    </a:lnTo>
                    <a:cubicBezTo>
                      <a:pt x="102474" y="0"/>
                      <a:pt x="108871" y="6397"/>
                      <a:pt x="108871" y="14288"/>
                    </a:cubicBezTo>
                    <a:cubicBezTo>
                      <a:pt x="108871" y="22178"/>
                      <a:pt x="102474" y="28575"/>
                      <a:pt x="9458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32"/>
              <p:cNvSpPr/>
              <p:nvPr/>
            </p:nvSpPr>
            <p:spPr>
              <a:xfrm>
                <a:off x="4886196" y="4151875"/>
                <a:ext cx="65817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817" h="28575" extrusionOk="0">
                    <a:moveTo>
                      <a:pt x="51530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530" y="0"/>
                    </a:lnTo>
                    <a:cubicBezTo>
                      <a:pt x="59417" y="0"/>
                      <a:pt x="65818" y="6397"/>
                      <a:pt x="65818" y="14288"/>
                    </a:cubicBezTo>
                    <a:cubicBezTo>
                      <a:pt x="65818" y="22178"/>
                      <a:pt x="59417" y="28575"/>
                      <a:pt x="51530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p32"/>
              <p:cNvSpPr/>
              <p:nvPr/>
            </p:nvSpPr>
            <p:spPr>
              <a:xfrm>
                <a:off x="4089715" y="4231219"/>
                <a:ext cx="65722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28575" extrusionOk="0">
                    <a:moveTo>
                      <a:pt x="5143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435" y="0"/>
                    </a:lnTo>
                    <a:cubicBezTo>
                      <a:pt x="59326" y="0"/>
                      <a:pt x="65723" y="6397"/>
                      <a:pt x="65723" y="14288"/>
                    </a:cubicBezTo>
                    <a:cubicBezTo>
                      <a:pt x="65723" y="22178"/>
                      <a:pt x="59326" y="28575"/>
                      <a:pt x="5143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5" name="Google Shape;205;p32"/>
              <p:cNvSpPr/>
              <p:nvPr/>
            </p:nvSpPr>
            <p:spPr>
              <a:xfrm>
                <a:off x="4198396" y="4231219"/>
                <a:ext cx="972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7250" h="28575" extrusionOk="0">
                    <a:moveTo>
                      <a:pt x="82963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82963" y="0"/>
                    </a:lnTo>
                    <a:cubicBezTo>
                      <a:pt x="90853" y="0"/>
                      <a:pt x="97250" y="6397"/>
                      <a:pt x="97250" y="14288"/>
                    </a:cubicBezTo>
                    <a:cubicBezTo>
                      <a:pt x="97250" y="22178"/>
                      <a:pt x="90853" y="28575"/>
                      <a:pt x="8296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6" name="Google Shape;206;p32"/>
              <p:cNvSpPr/>
              <p:nvPr/>
            </p:nvSpPr>
            <p:spPr>
              <a:xfrm>
                <a:off x="4308314" y="4231219"/>
                <a:ext cx="24022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40220" h="28575" extrusionOk="0">
                    <a:moveTo>
                      <a:pt x="225933" y="28575"/>
                    </a:moveTo>
                    <a:lnTo>
                      <a:pt x="157163" y="28575"/>
                    </a:lnTo>
                    <a:cubicBezTo>
                      <a:pt x="149272" y="28575"/>
                      <a:pt x="142875" y="22178"/>
                      <a:pt x="142875" y="14288"/>
                    </a:cubicBezTo>
                    <a:cubicBezTo>
                      <a:pt x="142875" y="6397"/>
                      <a:pt x="149272" y="0"/>
                      <a:pt x="157163" y="0"/>
                    </a:cubicBezTo>
                    <a:lnTo>
                      <a:pt x="225933" y="0"/>
                    </a:lnTo>
                    <a:cubicBezTo>
                      <a:pt x="233824" y="0"/>
                      <a:pt x="240221" y="6397"/>
                      <a:pt x="240221" y="14288"/>
                    </a:cubicBezTo>
                    <a:cubicBezTo>
                      <a:pt x="240221" y="22178"/>
                      <a:pt x="233824" y="28575"/>
                      <a:pt x="225933" y="28575"/>
                    </a:cubicBezTo>
                    <a:close/>
                    <a:moveTo>
                      <a:pt x="8572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85725" y="0"/>
                    </a:lnTo>
                    <a:cubicBezTo>
                      <a:pt x="93616" y="0"/>
                      <a:pt x="100013" y="6397"/>
                      <a:pt x="100013" y="14288"/>
                    </a:cubicBezTo>
                    <a:cubicBezTo>
                      <a:pt x="100013" y="22178"/>
                      <a:pt x="93616" y="28575"/>
                      <a:pt x="8572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p32"/>
              <p:cNvSpPr/>
              <p:nvPr/>
            </p:nvSpPr>
            <p:spPr>
              <a:xfrm>
                <a:off x="4561203" y="4231219"/>
                <a:ext cx="65722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28575" extrusionOk="0">
                    <a:moveTo>
                      <a:pt x="5143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435" y="0"/>
                    </a:lnTo>
                    <a:cubicBezTo>
                      <a:pt x="59326" y="0"/>
                      <a:pt x="65722" y="6397"/>
                      <a:pt x="65722" y="14288"/>
                    </a:cubicBezTo>
                    <a:cubicBezTo>
                      <a:pt x="65722" y="22178"/>
                      <a:pt x="59326" y="28575"/>
                      <a:pt x="5143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08" name="Google Shape;208;p32"/>
          <p:cNvGrpSpPr/>
          <p:nvPr/>
        </p:nvGrpSpPr>
        <p:grpSpPr>
          <a:xfrm>
            <a:off x="7205034" y="3513331"/>
            <a:ext cx="855249" cy="521874"/>
            <a:chOff x="7205034" y="3513331"/>
            <a:chExt cx="855249" cy="521874"/>
          </a:xfrm>
        </p:grpSpPr>
        <p:sp>
          <p:nvSpPr>
            <p:cNvPr id="209" name="Google Shape;209;p32"/>
            <p:cNvSpPr/>
            <p:nvPr/>
          </p:nvSpPr>
          <p:spPr>
            <a:xfrm>
              <a:off x="7205034" y="3513331"/>
              <a:ext cx="855249" cy="521874"/>
            </a:xfrm>
            <a:custGeom>
              <a:avLst/>
              <a:gdLst/>
              <a:ahLst/>
              <a:cxnLst/>
              <a:rect l="l" t="t" r="r" b="b"/>
              <a:pathLst>
                <a:path w="855249" h="521874" extrusionOk="0">
                  <a:moveTo>
                    <a:pt x="753618" y="9525"/>
                  </a:moveTo>
                  <a:cubicBezTo>
                    <a:pt x="804428" y="9577"/>
                    <a:pt x="845620" y="50726"/>
                    <a:pt x="845725" y="101537"/>
                  </a:cubicBezTo>
                  <a:lnTo>
                    <a:pt x="845725" y="276225"/>
                  </a:lnTo>
                  <a:cubicBezTo>
                    <a:pt x="845620" y="327035"/>
                    <a:pt x="804428" y="368184"/>
                    <a:pt x="753618" y="368237"/>
                  </a:cubicBezTo>
                  <a:lnTo>
                    <a:pt x="427768" y="368237"/>
                  </a:lnTo>
                  <a:lnTo>
                    <a:pt x="424910" y="371094"/>
                  </a:lnTo>
                  <a:lnTo>
                    <a:pt x="297371" y="498920"/>
                  </a:lnTo>
                  <a:lnTo>
                    <a:pt x="297371" y="368522"/>
                  </a:lnTo>
                  <a:lnTo>
                    <a:pt x="101537" y="368522"/>
                  </a:lnTo>
                  <a:cubicBezTo>
                    <a:pt x="50668" y="368470"/>
                    <a:pt x="9473" y="327189"/>
                    <a:pt x="9525" y="276320"/>
                  </a:cubicBezTo>
                  <a:cubicBezTo>
                    <a:pt x="9525" y="276289"/>
                    <a:pt x="9525" y="276256"/>
                    <a:pt x="9525" y="276225"/>
                  </a:cubicBezTo>
                  <a:lnTo>
                    <a:pt x="9525" y="101537"/>
                  </a:lnTo>
                  <a:cubicBezTo>
                    <a:pt x="9578" y="50742"/>
                    <a:pt x="50742" y="9577"/>
                    <a:pt x="101537" y="9525"/>
                  </a:cubicBezTo>
                  <a:lnTo>
                    <a:pt x="753618" y="9525"/>
                  </a:lnTo>
                  <a:moveTo>
                    <a:pt x="753618" y="0"/>
                  </a:moveTo>
                  <a:lnTo>
                    <a:pt x="101537" y="0"/>
                  </a:lnTo>
                  <a:cubicBezTo>
                    <a:pt x="45481" y="53"/>
                    <a:pt x="53" y="45481"/>
                    <a:pt x="0" y="101537"/>
                  </a:cubicBezTo>
                  <a:lnTo>
                    <a:pt x="0" y="276225"/>
                  </a:lnTo>
                  <a:cubicBezTo>
                    <a:pt x="-105" y="332355"/>
                    <a:pt x="45312" y="377942"/>
                    <a:pt x="101441" y="378047"/>
                  </a:cubicBezTo>
                  <a:cubicBezTo>
                    <a:pt x="101473" y="378047"/>
                    <a:pt x="101505" y="378047"/>
                    <a:pt x="101537" y="378047"/>
                  </a:cubicBezTo>
                  <a:lnTo>
                    <a:pt x="287846" y="378047"/>
                  </a:lnTo>
                  <a:lnTo>
                    <a:pt x="287846" y="521875"/>
                  </a:lnTo>
                  <a:lnTo>
                    <a:pt x="431673" y="378047"/>
                  </a:lnTo>
                  <a:lnTo>
                    <a:pt x="753618" y="378047"/>
                  </a:lnTo>
                  <a:cubicBezTo>
                    <a:pt x="809800" y="377995"/>
                    <a:pt x="855302" y="332407"/>
                    <a:pt x="855250" y="276225"/>
                  </a:cubicBezTo>
                  <a:lnTo>
                    <a:pt x="855250" y="101537"/>
                  </a:lnTo>
                  <a:cubicBezTo>
                    <a:pt x="855145" y="45466"/>
                    <a:pt x="809689" y="52"/>
                    <a:pt x="753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7214559" y="3522856"/>
              <a:ext cx="835914" cy="488632"/>
            </a:xfrm>
            <a:custGeom>
              <a:avLst/>
              <a:gdLst/>
              <a:ahLst/>
              <a:cxnLst/>
              <a:rect l="l" t="t" r="r" b="b"/>
              <a:pathLst>
                <a:path w="835914" h="488632" extrusionOk="0">
                  <a:moveTo>
                    <a:pt x="744094" y="0"/>
                  </a:moveTo>
                  <a:lnTo>
                    <a:pt x="92012" y="0"/>
                  </a:lnTo>
                  <a:cubicBezTo>
                    <a:pt x="41353" y="-158"/>
                    <a:pt x="158" y="40781"/>
                    <a:pt x="0" y="91440"/>
                  </a:cubicBezTo>
                  <a:cubicBezTo>
                    <a:pt x="0" y="91630"/>
                    <a:pt x="0" y="91821"/>
                    <a:pt x="0" y="92012"/>
                  </a:cubicBezTo>
                  <a:lnTo>
                    <a:pt x="0" y="266700"/>
                  </a:lnTo>
                  <a:cubicBezTo>
                    <a:pt x="0" y="317359"/>
                    <a:pt x="41067" y="358426"/>
                    <a:pt x="91726" y="358426"/>
                  </a:cubicBezTo>
                  <a:lnTo>
                    <a:pt x="288132" y="358426"/>
                  </a:lnTo>
                  <a:lnTo>
                    <a:pt x="288132" y="488633"/>
                  </a:lnTo>
                  <a:lnTo>
                    <a:pt x="418053" y="358712"/>
                  </a:lnTo>
                  <a:lnTo>
                    <a:pt x="744094" y="358712"/>
                  </a:lnTo>
                  <a:cubicBezTo>
                    <a:pt x="794805" y="358712"/>
                    <a:pt x="835915" y="317602"/>
                    <a:pt x="835915" y="266891"/>
                  </a:cubicBezTo>
                  <a:cubicBezTo>
                    <a:pt x="835915" y="266827"/>
                    <a:pt x="835915" y="266764"/>
                    <a:pt x="835915" y="266700"/>
                  </a:cubicBezTo>
                  <a:lnTo>
                    <a:pt x="835915" y="92012"/>
                  </a:lnTo>
                  <a:cubicBezTo>
                    <a:pt x="836019" y="41301"/>
                    <a:pt x="794995" y="106"/>
                    <a:pt x="744284" y="1"/>
                  </a:cubicBezTo>
                  <a:cubicBezTo>
                    <a:pt x="744220" y="1"/>
                    <a:pt x="744157" y="0"/>
                    <a:pt x="744094" y="0"/>
                  </a:cubicBezTo>
                  <a:close/>
                </a:path>
              </a:pathLst>
            </a:custGeom>
            <a:solidFill>
              <a:srgbClr val="F1F1F2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1" name="Google Shape;211;p32"/>
            <p:cNvGrpSpPr/>
            <p:nvPr/>
          </p:nvGrpSpPr>
          <p:grpSpPr>
            <a:xfrm>
              <a:off x="7286915" y="3567433"/>
              <a:ext cx="699550" cy="266701"/>
              <a:chOff x="7286915" y="3567433"/>
              <a:chExt cx="699550" cy="266701"/>
            </a:xfrm>
          </p:grpSpPr>
          <p:sp>
            <p:nvSpPr>
              <p:cNvPr id="212" name="Google Shape;212;p32"/>
              <p:cNvSpPr/>
              <p:nvPr/>
            </p:nvSpPr>
            <p:spPr>
              <a:xfrm>
                <a:off x="7288664" y="3567433"/>
                <a:ext cx="102108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02108" h="28575" extrusionOk="0">
                    <a:moveTo>
                      <a:pt x="87821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87821" y="0"/>
                    </a:lnTo>
                    <a:cubicBezTo>
                      <a:pt x="95711" y="0"/>
                      <a:pt x="102108" y="6397"/>
                      <a:pt x="102108" y="14288"/>
                    </a:cubicBezTo>
                    <a:cubicBezTo>
                      <a:pt x="102108" y="22178"/>
                      <a:pt x="95711" y="28575"/>
                      <a:pt x="87821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" name="Google Shape;213;p32"/>
              <p:cNvSpPr/>
              <p:nvPr/>
            </p:nvSpPr>
            <p:spPr>
              <a:xfrm>
                <a:off x="7428872" y="3567433"/>
                <a:ext cx="11811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18110" h="28575" extrusionOk="0">
                    <a:moveTo>
                      <a:pt x="104108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103823" y="0"/>
                    </a:lnTo>
                    <a:cubicBezTo>
                      <a:pt x="111713" y="0"/>
                      <a:pt x="118110" y="6397"/>
                      <a:pt x="118110" y="14288"/>
                    </a:cubicBezTo>
                    <a:cubicBezTo>
                      <a:pt x="118110" y="22178"/>
                      <a:pt x="111713" y="28575"/>
                      <a:pt x="10382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4" name="Google Shape;214;p32"/>
              <p:cNvSpPr/>
              <p:nvPr/>
            </p:nvSpPr>
            <p:spPr>
              <a:xfrm>
                <a:off x="7557078" y="3567433"/>
                <a:ext cx="316991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16991" h="28575" extrusionOk="0">
                    <a:moveTo>
                      <a:pt x="302705" y="28575"/>
                    </a:moveTo>
                    <a:lnTo>
                      <a:pt x="213170" y="28575"/>
                    </a:lnTo>
                    <a:cubicBezTo>
                      <a:pt x="205279" y="28575"/>
                      <a:pt x="198882" y="22178"/>
                      <a:pt x="198882" y="14288"/>
                    </a:cubicBezTo>
                    <a:cubicBezTo>
                      <a:pt x="198882" y="6397"/>
                      <a:pt x="205279" y="0"/>
                      <a:pt x="213170" y="0"/>
                    </a:cubicBezTo>
                    <a:lnTo>
                      <a:pt x="302705" y="0"/>
                    </a:lnTo>
                    <a:cubicBezTo>
                      <a:pt x="310595" y="0"/>
                      <a:pt x="316992" y="6397"/>
                      <a:pt x="316992" y="14288"/>
                    </a:cubicBezTo>
                    <a:cubicBezTo>
                      <a:pt x="316992" y="22178"/>
                      <a:pt x="310595" y="28575"/>
                      <a:pt x="302705" y="28575"/>
                    </a:cubicBezTo>
                    <a:close/>
                    <a:moveTo>
                      <a:pt x="14668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146685" y="0"/>
                    </a:lnTo>
                    <a:cubicBezTo>
                      <a:pt x="154576" y="0"/>
                      <a:pt x="160973" y="6397"/>
                      <a:pt x="160973" y="14288"/>
                    </a:cubicBezTo>
                    <a:cubicBezTo>
                      <a:pt x="160973" y="22178"/>
                      <a:pt x="154576" y="28575"/>
                      <a:pt x="14668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5" name="Google Shape;215;p32"/>
              <p:cNvSpPr/>
              <p:nvPr/>
            </p:nvSpPr>
            <p:spPr>
              <a:xfrm>
                <a:off x="7883881" y="3567433"/>
                <a:ext cx="102584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02584" h="28575" extrusionOk="0">
                    <a:moveTo>
                      <a:pt x="88297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88297" y="0"/>
                    </a:lnTo>
                    <a:cubicBezTo>
                      <a:pt x="96187" y="0"/>
                      <a:pt x="102584" y="6397"/>
                      <a:pt x="102584" y="14288"/>
                    </a:cubicBezTo>
                    <a:cubicBezTo>
                      <a:pt x="102584" y="22178"/>
                      <a:pt x="96187" y="28575"/>
                      <a:pt x="88297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6" name="Google Shape;216;p32"/>
              <p:cNvSpPr/>
              <p:nvPr/>
            </p:nvSpPr>
            <p:spPr>
              <a:xfrm>
                <a:off x="7286915" y="3646585"/>
                <a:ext cx="124656" cy="28768"/>
              </a:xfrm>
              <a:custGeom>
                <a:avLst/>
                <a:gdLst/>
                <a:ahLst/>
                <a:cxnLst/>
                <a:rect l="l" t="t" r="r" b="b"/>
                <a:pathLst>
                  <a:path w="124656" h="28768" extrusionOk="0">
                    <a:moveTo>
                      <a:pt x="108620" y="28672"/>
                    </a:moveTo>
                    <a:lnTo>
                      <a:pt x="16037" y="28672"/>
                    </a:lnTo>
                    <a:cubicBezTo>
                      <a:pt x="8146" y="29584"/>
                      <a:pt x="1009" y="23927"/>
                      <a:pt x="97" y="16037"/>
                    </a:cubicBezTo>
                    <a:cubicBezTo>
                      <a:pt x="-816" y="8146"/>
                      <a:pt x="4841" y="1009"/>
                      <a:pt x="12732" y="97"/>
                    </a:cubicBezTo>
                    <a:cubicBezTo>
                      <a:pt x="13830" y="-30"/>
                      <a:pt x="14938" y="-30"/>
                      <a:pt x="16037" y="97"/>
                    </a:cubicBezTo>
                    <a:lnTo>
                      <a:pt x="108620" y="97"/>
                    </a:lnTo>
                    <a:cubicBezTo>
                      <a:pt x="116510" y="-816"/>
                      <a:pt x="123647" y="4841"/>
                      <a:pt x="124560" y="12731"/>
                    </a:cubicBezTo>
                    <a:cubicBezTo>
                      <a:pt x="125472" y="20622"/>
                      <a:pt x="119815" y="27759"/>
                      <a:pt x="111925" y="28672"/>
                    </a:cubicBezTo>
                    <a:cubicBezTo>
                      <a:pt x="110827" y="28798"/>
                      <a:pt x="109718" y="28798"/>
                      <a:pt x="108620" y="28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7" name="Google Shape;217;p32"/>
              <p:cNvSpPr/>
              <p:nvPr/>
            </p:nvSpPr>
            <p:spPr>
              <a:xfrm>
                <a:off x="7432238" y="3646682"/>
                <a:ext cx="91566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1566" h="28575" extrusionOk="0">
                    <a:moveTo>
                      <a:pt x="78835" y="28575"/>
                    </a:moveTo>
                    <a:lnTo>
                      <a:pt x="12731" y="28575"/>
                    </a:lnTo>
                    <a:cubicBezTo>
                      <a:pt x="4841" y="27663"/>
                      <a:pt x="-816" y="20525"/>
                      <a:pt x="97" y="12635"/>
                    </a:cubicBezTo>
                    <a:cubicBezTo>
                      <a:pt x="864" y="6001"/>
                      <a:pt x="6097" y="768"/>
                      <a:pt x="12731" y="0"/>
                    </a:cubicBezTo>
                    <a:lnTo>
                      <a:pt x="78835" y="0"/>
                    </a:lnTo>
                    <a:cubicBezTo>
                      <a:pt x="86725" y="912"/>
                      <a:pt x="92382" y="8050"/>
                      <a:pt x="91470" y="15940"/>
                    </a:cubicBezTo>
                    <a:cubicBezTo>
                      <a:pt x="90702" y="22574"/>
                      <a:pt x="85469" y="27807"/>
                      <a:pt x="7883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8" name="Google Shape;218;p32"/>
              <p:cNvSpPr/>
              <p:nvPr/>
            </p:nvSpPr>
            <p:spPr>
              <a:xfrm>
                <a:off x="7563778" y="3646585"/>
                <a:ext cx="266226" cy="28768"/>
              </a:xfrm>
              <a:custGeom>
                <a:avLst/>
                <a:gdLst/>
                <a:ahLst/>
                <a:cxnLst/>
                <a:rect l="l" t="t" r="r" b="b"/>
                <a:pathLst>
                  <a:path w="266226" h="28768" extrusionOk="0">
                    <a:moveTo>
                      <a:pt x="250285" y="28672"/>
                    </a:moveTo>
                    <a:lnTo>
                      <a:pt x="184181" y="28672"/>
                    </a:lnTo>
                    <a:cubicBezTo>
                      <a:pt x="176291" y="29584"/>
                      <a:pt x="169154" y="23927"/>
                      <a:pt x="168241" y="16037"/>
                    </a:cubicBezTo>
                    <a:cubicBezTo>
                      <a:pt x="167329" y="8146"/>
                      <a:pt x="172986" y="1009"/>
                      <a:pt x="180876" y="97"/>
                    </a:cubicBezTo>
                    <a:cubicBezTo>
                      <a:pt x="181975" y="-30"/>
                      <a:pt x="183083" y="-30"/>
                      <a:pt x="184181" y="97"/>
                    </a:cubicBezTo>
                    <a:lnTo>
                      <a:pt x="250190" y="97"/>
                    </a:lnTo>
                    <a:cubicBezTo>
                      <a:pt x="258080" y="-816"/>
                      <a:pt x="265217" y="4841"/>
                      <a:pt x="266130" y="12731"/>
                    </a:cubicBezTo>
                    <a:cubicBezTo>
                      <a:pt x="267042" y="20622"/>
                      <a:pt x="261385" y="27759"/>
                      <a:pt x="253495" y="28672"/>
                    </a:cubicBezTo>
                    <a:cubicBezTo>
                      <a:pt x="252397" y="28798"/>
                      <a:pt x="251288" y="28798"/>
                      <a:pt x="250190" y="28672"/>
                    </a:cubicBezTo>
                    <a:close/>
                    <a:moveTo>
                      <a:pt x="135128" y="28672"/>
                    </a:moveTo>
                    <a:lnTo>
                      <a:pt x="12731" y="28672"/>
                    </a:lnTo>
                    <a:cubicBezTo>
                      <a:pt x="4841" y="27759"/>
                      <a:pt x="-816" y="20622"/>
                      <a:pt x="97" y="12731"/>
                    </a:cubicBezTo>
                    <a:cubicBezTo>
                      <a:pt x="864" y="6097"/>
                      <a:pt x="6097" y="864"/>
                      <a:pt x="12731" y="97"/>
                    </a:cubicBezTo>
                    <a:lnTo>
                      <a:pt x="135128" y="97"/>
                    </a:lnTo>
                    <a:cubicBezTo>
                      <a:pt x="143018" y="1009"/>
                      <a:pt x="148675" y="8146"/>
                      <a:pt x="147763" y="16037"/>
                    </a:cubicBezTo>
                    <a:cubicBezTo>
                      <a:pt x="146995" y="22671"/>
                      <a:pt x="141762" y="27904"/>
                      <a:pt x="135128" y="28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9" name="Google Shape;219;p32"/>
              <p:cNvSpPr/>
              <p:nvPr/>
            </p:nvSpPr>
            <p:spPr>
              <a:xfrm>
                <a:off x="7866483" y="3646682"/>
                <a:ext cx="118426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18426" h="28575" extrusionOk="0">
                    <a:moveTo>
                      <a:pt x="105696" y="28575"/>
                    </a:moveTo>
                    <a:lnTo>
                      <a:pt x="12731" y="28575"/>
                    </a:lnTo>
                    <a:cubicBezTo>
                      <a:pt x="4841" y="27663"/>
                      <a:pt x="-816" y="20525"/>
                      <a:pt x="97" y="12635"/>
                    </a:cubicBezTo>
                    <a:cubicBezTo>
                      <a:pt x="863" y="6001"/>
                      <a:pt x="6097" y="768"/>
                      <a:pt x="12731" y="0"/>
                    </a:cubicBezTo>
                    <a:lnTo>
                      <a:pt x="105696" y="0"/>
                    </a:lnTo>
                    <a:cubicBezTo>
                      <a:pt x="113586" y="912"/>
                      <a:pt x="119243" y="8050"/>
                      <a:pt x="118330" y="15940"/>
                    </a:cubicBezTo>
                    <a:cubicBezTo>
                      <a:pt x="117563" y="22574"/>
                      <a:pt x="112330" y="27807"/>
                      <a:pt x="105696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0" name="Google Shape;220;p32"/>
              <p:cNvSpPr/>
              <p:nvPr/>
            </p:nvSpPr>
            <p:spPr>
              <a:xfrm>
                <a:off x="7286915" y="3726025"/>
                <a:ext cx="65915" cy="28766"/>
              </a:xfrm>
              <a:custGeom>
                <a:avLst/>
                <a:gdLst/>
                <a:ahLst/>
                <a:cxnLst/>
                <a:rect l="l" t="t" r="r" b="b"/>
                <a:pathLst>
                  <a:path w="65915" h="28766" extrusionOk="0">
                    <a:moveTo>
                      <a:pt x="53184" y="28670"/>
                    </a:moveTo>
                    <a:lnTo>
                      <a:pt x="16037" y="28670"/>
                    </a:lnTo>
                    <a:cubicBezTo>
                      <a:pt x="8146" y="29583"/>
                      <a:pt x="1009" y="23926"/>
                      <a:pt x="97" y="16035"/>
                    </a:cubicBezTo>
                    <a:cubicBezTo>
                      <a:pt x="-816" y="8145"/>
                      <a:pt x="4841" y="1008"/>
                      <a:pt x="12732" y="95"/>
                    </a:cubicBezTo>
                    <a:cubicBezTo>
                      <a:pt x="13830" y="-32"/>
                      <a:pt x="14938" y="-32"/>
                      <a:pt x="16037" y="95"/>
                    </a:cubicBezTo>
                    <a:lnTo>
                      <a:pt x="53184" y="95"/>
                    </a:lnTo>
                    <a:cubicBezTo>
                      <a:pt x="61075" y="1008"/>
                      <a:pt x="66732" y="8145"/>
                      <a:pt x="65819" y="16035"/>
                    </a:cubicBezTo>
                    <a:cubicBezTo>
                      <a:pt x="65051" y="22669"/>
                      <a:pt x="59818" y="27902"/>
                      <a:pt x="53184" y="286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1" name="Google Shape;221;p32"/>
              <p:cNvSpPr/>
              <p:nvPr/>
            </p:nvSpPr>
            <p:spPr>
              <a:xfrm>
                <a:off x="7367754" y="3726120"/>
                <a:ext cx="107187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07187" h="28575" extrusionOk="0">
                    <a:moveTo>
                      <a:pt x="94456" y="28575"/>
                    </a:moveTo>
                    <a:lnTo>
                      <a:pt x="12731" y="28575"/>
                    </a:lnTo>
                    <a:cubicBezTo>
                      <a:pt x="4841" y="27663"/>
                      <a:pt x="-816" y="20525"/>
                      <a:pt x="97" y="12635"/>
                    </a:cubicBezTo>
                    <a:cubicBezTo>
                      <a:pt x="864" y="6001"/>
                      <a:pt x="6097" y="768"/>
                      <a:pt x="12731" y="0"/>
                    </a:cubicBezTo>
                    <a:lnTo>
                      <a:pt x="94456" y="0"/>
                    </a:lnTo>
                    <a:cubicBezTo>
                      <a:pt x="102346" y="912"/>
                      <a:pt x="108003" y="8050"/>
                      <a:pt x="107091" y="15940"/>
                    </a:cubicBezTo>
                    <a:cubicBezTo>
                      <a:pt x="106323" y="22574"/>
                      <a:pt x="101090" y="27807"/>
                      <a:pt x="94456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2" name="Google Shape;222;p32"/>
              <p:cNvSpPr/>
              <p:nvPr/>
            </p:nvSpPr>
            <p:spPr>
              <a:xfrm>
                <a:off x="7485102" y="3726023"/>
                <a:ext cx="430723" cy="28768"/>
              </a:xfrm>
              <a:custGeom>
                <a:avLst/>
                <a:gdLst/>
                <a:ahLst/>
                <a:cxnLst/>
                <a:rect l="l" t="t" r="r" b="b"/>
                <a:pathLst>
                  <a:path w="430723" h="28768" extrusionOk="0">
                    <a:moveTo>
                      <a:pt x="414687" y="28672"/>
                    </a:moveTo>
                    <a:lnTo>
                      <a:pt x="332676" y="28672"/>
                    </a:lnTo>
                    <a:cubicBezTo>
                      <a:pt x="324786" y="27759"/>
                      <a:pt x="319129" y="20622"/>
                      <a:pt x="320041" y="12731"/>
                    </a:cubicBezTo>
                    <a:cubicBezTo>
                      <a:pt x="320809" y="6097"/>
                      <a:pt x="326042" y="864"/>
                      <a:pt x="332676" y="97"/>
                    </a:cubicBezTo>
                    <a:lnTo>
                      <a:pt x="414687" y="97"/>
                    </a:lnTo>
                    <a:cubicBezTo>
                      <a:pt x="422577" y="-816"/>
                      <a:pt x="429714" y="4841"/>
                      <a:pt x="430627" y="12731"/>
                    </a:cubicBezTo>
                    <a:cubicBezTo>
                      <a:pt x="431539" y="20622"/>
                      <a:pt x="425882" y="27759"/>
                      <a:pt x="417992" y="28672"/>
                    </a:cubicBezTo>
                    <a:cubicBezTo>
                      <a:pt x="416893" y="28798"/>
                      <a:pt x="415785" y="28798"/>
                      <a:pt x="414687" y="28672"/>
                    </a:cubicBezTo>
                    <a:close/>
                    <a:moveTo>
                      <a:pt x="292195" y="28672"/>
                    </a:moveTo>
                    <a:lnTo>
                      <a:pt x="231235" y="28672"/>
                    </a:lnTo>
                    <a:cubicBezTo>
                      <a:pt x="223344" y="27759"/>
                      <a:pt x="217688" y="20622"/>
                      <a:pt x="218600" y="12731"/>
                    </a:cubicBezTo>
                    <a:cubicBezTo>
                      <a:pt x="219368" y="6097"/>
                      <a:pt x="224601" y="864"/>
                      <a:pt x="231235" y="97"/>
                    </a:cubicBezTo>
                    <a:lnTo>
                      <a:pt x="292195" y="97"/>
                    </a:lnTo>
                    <a:cubicBezTo>
                      <a:pt x="300086" y="-816"/>
                      <a:pt x="307223" y="4841"/>
                      <a:pt x="308135" y="12731"/>
                    </a:cubicBezTo>
                    <a:cubicBezTo>
                      <a:pt x="309048" y="20622"/>
                      <a:pt x="303391" y="27759"/>
                      <a:pt x="295500" y="28672"/>
                    </a:cubicBezTo>
                    <a:cubicBezTo>
                      <a:pt x="294402" y="28798"/>
                      <a:pt x="293293" y="28798"/>
                      <a:pt x="292195" y="28672"/>
                    </a:cubicBezTo>
                    <a:close/>
                    <a:moveTo>
                      <a:pt x="196183" y="28672"/>
                    </a:moveTo>
                    <a:lnTo>
                      <a:pt x="114077" y="28672"/>
                    </a:lnTo>
                    <a:cubicBezTo>
                      <a:pt x="106187" y="29584"/>
                      <a:pt x="99050" y="23927"/>
                      <a:pt x="98137" y="16037"/>
                    </a:cubicBezTo>
                    <a:cubicBezTo>
                      <a:pt x="97225" y="8146"/>
                      <a:pt x="102882" y="1009"/>
                      <a:pt x="110772" y="97"/>
                    </a:cubicBezTo>
                    <a:cubicBezTo>
                      <a:pt x="111871" y="-30"/>
                      <a:pt x="112979" y="-30"/>
                      <a:pt x="114077" y="97"/>
                    </a:cubicBezTo>
                    <a:lnTo>
                      <a:pt x="196183" y="97"/>
                    </a:lnTo>
                    <a:cubicBezTo>
                      <a:pt x="204073" y="1009"/>
                      <a:pt x="209730" y="8146"/>
                      <a:pt x="208818" y="16037"/>
                    </a:cubicBezTo>
                    <a:cubicBezTo>
                      <a:pt x="208050" y="22671"/>
                      <a:pt x="202817" y="27904"/>
                      <a:pt x="196183" y="28672"/>
                    </a:cubicBezTo>
                    <a:close/>
                    <a:moveTo>
                      <a:pt x="73691" y="28672"/>
                    </a:moveTo>
                    <a:lnTo>
                      <a:pt x="12731" y="28672"/>
                    </a:lnTo>
                    <a:cubicBezTo>
                      <a:pt x="4841" y="27759"/>
                      <a:pt x="-816" y="20622"/>
                      <a:pt x="97" y="12731"/>
                    </a:cubicBezTo>
                    <a:cubicBezTo>
                      <a:pt x="864" y="6097"/>
                      <a:pt x="6097" y="864"/>
                      <a:pt x="12731" y="97"/>
                    </a:cubicBezTo>
                    <a:lnTo>
                      <a:pt x="73691" y="97"/>
                    </a:lnTo>
                    <a:cubicBezTo>
                      <a:pt x="81582" y="1009"/>
                      <a:pt x="87239" y="8146"/>
                      <a:pt x="86326" y="16037"/>
                    </a:cubicBezTo>
                    <a:cubicBezTo>
                      <a:pt x="85559" y="22671"/>
                      <a:pt x="80326" y="27904"/>
                      <a:pt x="73691" y="28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7918994" y="3726025"/>
                <a:ext cx="65915" cy="28766"/>
              </a:xfrm>
              <a:custGeom>
                <a:avLst/>
                <a:gdLst/>
                <a:ahLst/>
                <a:cxnLst/>
                <a:rect l="l" t="t" r="r" b="b"/>
                <a:pathLst>
                  <a:path w="65915" h="28766" extrusionOk="0">
                    <a:moveTo>
                      <a:pt x="53184" y="28670"/>
                    </a:moveTo>
                    <a:lnTo>
                      <a:pt x="16037" y="28670"/>
                    </a:lnTo>
                    <a:cubicBezTo>
                      <a:pt x="8146" y="29583"/>
                      <a:pt x="1009" y="23926"/>
                      <a:pt x="97" y="16035"/>
                    </a:cubicBezTo>
                    <a:cubicBezTo>
                      <a:pt x="-816" y="8145"/>
                      <a:pt x="4841" y="1008"/>
                      <a:pt x="12731" y="95"/>
                    </a:cubicBezTo>
                    <a:cubicBezTo>
                      <a:pt x="13830" y="-32"/>
                      <a:pt x="14938" y="-32"/>
                      <a:pt x="16037" y="95"/>
                    </a:cubicBezTo>
                    <a:lnTo>
                      <a:pt x="53184" y="95"/>
                    </a:lnTo>
                    <a:cubicBezTo>
                      <a:pt x="61075" y="1008"/>
                      <a:pt x="66732" y="8145"/>
                      <a:pt x="65819" y="16035"/>
                    </a:cubicBezTo>
                    <a:cubicBezTo>
                      <a:pt x="65051" y="22669"/>
                      <a:pt x="59818" y="27902"/>
                      <a:pt x="53184" y="286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4" name="Google Shape;224;p32"/>
              <p:cNvSpPr/>
              <p:nvPr/>
            </p:nvSpPr>
            <p:spPr>
              <a:xfrm>
                <a:off x="7286915" y="3805368"/>
                <a:ext cx="69820" cy="28766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28766" extrusionOk="0">
                    <a:moveTo>
                      <a:pt x="57089" y="28670"/>
                    </a:moveTo>
                    <a:lnTo>
                      <a:pt x="16037" y="28670"/>
                    </a:lnTo>
                    <a:cubicBezTo>
                      <a:pt x="8146" y="29583"/>
                      <a:pt x="1009" y="23926"/>
                      <a:pt x="97" y="16035"/>
                    </a:cubicBezTo>
                    <a:cubicBezTo>
                      <a:pt x="-816" y="8145"/>
                      <a:pt x="4841" y="1008"/>
                      <a:pt x="12732" y="95"/>
                    </a:cubicBezTo>
                    <a:cubicBezTo>
                      <a:pt x="13830" y="-32"/>
                      <a:pt x="14938" y="-32"/>
                      <a:pt x="16037" y="95"/>
                    </a:cubicBezTo>
                    <a:lnTo>
                      <a:pt x="57089" y="95"/>
                    </a:lnTo>
                    <a:cubicBezTo>
                      <a:pt x="64980" y="1008"/>
                      <a:pt x="70637" y="8145"/>
                      <a:pt x="69724" y="16035"/>
                    </a:cubicBezTo>
                    <a:cubicBezTo>
                      <a:pt x="68957" y="22669"/>
                      <a:pt x="63724" y="27902"/>
                      <a:pt x="57089" y="286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5" name="Google Shape;225;p32"/>
              <p:cNvSpPr/>
              <p:nvPr/>
            </p:nvSpPr>
            <p:spPr>
              <a:xfrm>
                <a:off x="7363753" y="3805463"/>
                <a:ext cx="68420" cy="28574"/>
              </a:xfrm>
              <a:custGeom>
                <a:avLst/>
                <a:gdLst/>
                <a:ahLst/>
                <a:cxnLst/>
                <a:rect l="l" t="t" r="r" b="b"/>
                <a:pathLst>
                  <a:path w="68420" h="28574" extrusionOk="0">
                    <a:moveTo>
                      <a:pt x="55403" y="28575"/>
                    </a:moveTo>
                    <a:lnTo>
                      <a:pt x="12731" y="28575"/>
                    </a:lnTo>
                    <a:cubicBezTo>
                      <a:pt x="4841" y="27663"/>
                      <a:pt x="-816" y="20525"/>
                      <a:pt x="97" y="12635"/>
                    </a:cubicBezTo>
                    <a:cubicBezTo>
                      <a:pt x="864" y="6001"/>
                      <a:pt x="6097" y="768"/>
                      <a:pt x="12731" y="0"/>
                    </a:cubicBezTo>
                    <a:lnTo>
                      <a:pt x="55689" y="0"/>
                    </a:lnTo>
                    <a:cubicBezTo>
                      <a:pt x="63580" y="912"/>
                      <a:pt x="69237" y="8050"/>
                      <a:pt x="68324" y="15940"/>
                    </a:cubicBezTo>
                    <a:cubicBezTo>
                      <a:pt x="67556" y="22574"/>
                      <a:pt x="62323" y="27807"/>
                      <a:pt x="55689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6" name="Google Shape;226;p32"/>
              <p:cNvSpPr/>
              <p:nvPr/>
            </p:nvSpPr>
            <p:spPr>
              <a:xfrm>
                <a:off x="7456841" y="3805368"/>
                <a:ext cx="157546" cy="28766"/>
              </a:xfrm>
              <a:custGeom>
                <a:avLst/>
                <a:gdLst/>
                <a:ahLst/>
                <a:cxnLst/>
                <a:rect l="l" t="t" r="r" b="b"/>
                <a:pathLst>
                  <a:path w="157546" h="28766" extrusionOk="0">
                    <a:moveTo>
                      <a:pt x="144815" y="28670"/>
                    </a:moveTo>
                    <a:lnTo>
                      <a:pt x="101857" y="28670"/>
                    </a:lnTo>
                    <a:cubicBezTo>
                      <a:pt x="93966" y="27758"/>
                      <a:pt x="88309" y="20620"/>
                      <a:pt x="89222" y="12730"/>
                    </a:cubicBezTo>
                    <a:cubicBezTo>
                      <a:pt x="89990" y="6096"/>
                      <a:pt x="95223" y="863"/>
                      <a:pt x="101857" y="95"/>
                    </a:cubicBezTo>
                    <a:lnTo>
                      <a:pt x="144815" y="95"/>
                    </a:lnTo>
                    <a:cubicBezTo>
                      <a:pt x="152705" y="1008"/>
                      <a:pt x="158362" y="8145"/>
                      <a:pt x="157450" y="16035"/>
                    </a:cubicBezTo>
                    <a:cubicBezTo>
                      <a:pt x="156682" y="22669"/>
                      <a:pt x="151449" y="27902"/>
                      <a:pt x="144815" y="28670"/>
                    </a:cubicBezTo>
                    <a:close/>
                    <a:moveTo>
                      <a:pt x="69662" y="28670"/>
                    </a:moveTo>
                    <a:lnTo>
                      <a:pt x="16037" y="28670"/>
                    </a:lnTo>
                    <a:cubicBezTo>
                      <a:pt x="8146" y="29583"/>
                      <a:pt x="1009" y="23926"/>
                      <a:pt x="97" y="16035"/>
                    </a:cubicBezTo>
                    <a:cubicBezTo>
                      <a:pt x="-816" y="8145"/>
                      <a:pt x="4841" y="1008"/>
                      <a:pt x="12731" y="95"/>
                    </a:cubicBezTo>
                    <a:cubicBezTo>
                      <a:pt x="13830" y="-32"/>
                      <a:pt x="14938" y="-32"/>
                      <a:pt x="16037" y="95"/>
                    </a:cubicBezTo>
                    <a:lnTo>
                      <a:pt x="69662" y="95"/>
                    </a:lnTo>
                    <a:cubicBezTo>
                      <a:pt x="77553" y="1008"/>
                      <a:pt x="83210" y="8145"/>
                      <a:pt x="82297" y="16035"/>
                    </a:cubicBezTo>
                    <a:cubicBezTo>
                      <a:pt x="81530" y="22669"/>
                      <a:pt x="76297" y="27902"/>
                      <a:pt x="69662" y="286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7" name="Google Shape;227;p32"/>
              <p:cNvSpPr/>
              <p:nvPr/>
            </p:nvSpPr>
            <p:spPr>
              <a:xfrm>
                <a:off x="7642645" y="3805463"/>
                <a:ext cx="66515" cy="28574"/>
              </a:xfrm>
              <a:custGeom>
                <a:avLst/>
                <a:gdLst/>
                <a:ahLst/>
                <a:cxnLst/>
                <a:rect l="l" t="t" r="r" b="b"/>
                <a:pathLst>
                  <a:path w="66515" h="28574" extrusionOk="0">
                    <a:moveTo>
                      <a:pt x="53784" y="28575"/>
                    </a:moveTo>
                    <a:lnTo>
                      <a:pt x="12731" y="28575"/>
                    </a:lnTo>
                    <a:cubicBezTo>
                      <a:pt x="4841" y="27663"/>
                      <a:pt x="-816" y="20525"/>
                      <a:pt x="97" y="12635"/>
                    </a:cubicBezTo>
                    <a:cubicBezTo>
                      <a:pt x="864" y="6001"/>
                      <a:pt x="6097" y="768"/>
                      <a:pt x="12731" y="0"/>
                    </a:cubicBezTo>
                    <a:lnTo>
                      <a:pt x="53784" y="0"/>
                    </a:lnTo>
                    <a:cubicBezTo>
                      <a:pt x="61675" y="912"/>
                      <a:pt x="67332" y="8050"/>
                      <a:pt x="66419" y="15940"/>
                    </a:cubicBezTo>
                    <a:cubicBezTo>
                      <a:pt x="65651" y="22574"/>
                      <a:pt x="60418" y="27807"/>
                      <a:pt x="5378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28" name="Google Shape;228;p32"/>
          <p:cNvGrpSpPr/>
          <p:nvPr/>
        </p:nvGrpSpPr>
        <p:grpSpPr>
          <a:xfrm>
            <a:off x="6794669" y="5180596"/>
            <a:ext cx="803338" cy="521874"/>
            <a:chOff x="6794669" y="5180596"/>
            <a:chExt cx="803338" cy="521874"/>
          </a:xfrm>
        </p:grpSpPr>
        <p:sp>
          <p:nvSpPr>
            <p:cNvPr id="229" name="Google Shape;229;p32"/>
            <p:cNvSpPr/>
            <p:nvPr/>
          </p:nvSpPr>
          <p:spPr>
            <a:xfrm>
              <a:off x="6794669" y="5180596"/>
              <a:ext cx="803338" cy="521874"/>
            </a:xfrm>
            <a:custGeom>
              <a:avLst/>
              <a:gdLst/>
              <a:ahLst/>
              <a:cxnLst/>
              <a:rect l="l" t="t" r="r" b="b"/>
              <a:pathLst>
                <a:path w="803338" h="521874" extrusionOk="0">
                  <a:moveTo>
                    <a:pt x="176213" y="22955"/>
                  </a:moveTo>
                  <a:lnTo>
                    <a:pt x="303848" y="150495"/>
                  </a:lnTo>
                  <a:lnTo>
                    <a:pt x="306610" y="153353"/>
                  </a:lnTo>
                  <a:lnTo>
                    <a:pt x="701707" y="153353"/>
                  </a:lnTo>
                  <a:cubicBezTo>
                    <a:pt x="752517" y="153405"/>
                    <a:pt x="793709" y="194554"/>
                    <a:pt x="793813" y="245364"/>
                  </a:cubicBezTo>
                  <a:lnTo>
                    <a:pt x="793813" y="420338"/>
                  </a:lnTo>
                  <a:cubicBezTo>
                    <a:pt x="793709" y="471148"/>
                    <a:pt x="752517" y="512297"/>
                    <a:pt x="701707" y="512350"/>
                  </a:cubicBezTo>
                  <a:lnTo>
                    <a:pt x="101632" y="512350"/>
                  </a:lnTo>
                  <a:cubicBezTo>
                    <a:pt x="50800" y="512350"/>
                    <a:pt x="9578" y="471170"/>
                    <a:pt x="9525" y="420338"/>
                  </a:cubicBezTo>
                  <a:lnTo>
                    <a:pt x="9525" y="245364"/>
                  </a:lnTo>
                  <a:cubicBezTo>
                    <a:pt x="9577" y="194569"/>
                    <a:pt x="50742" y="153405"/>
                    <a:pt x="101537" y="153353"/>
                  </a:cubicBezTo>
                  <a:lnTo>
                    <a:pt x="176213" y="153353"/>
                  </a:lnTo>
                  <a:lnTo>
                    <a:pt x="176213" y="22955"/>
                  </a:lnTo>
                  <a:moveTo>
                    <a:pt x="166783" y="0"/>
                  </a:moveTo>
                  <a:lnTo>
                    <a:pt x="166783" y="143828"/>
                  </a:lnTo>
                  <a:lnTo>
                    <a:pt x="101537" y="143828"/>
                  </a:lnTo>
                  <a:cubicBezTo>
                    <a:pt x="45481" y="143880"/>
                    <a:pt x="53" y="189308"/>
                    <a:pt x="0" y="245364"/>
                  </a:cubicBezTo>
                  <a:lnTo>
                    <a:pt x="0" y="420338"/>
                  </a:lnTo>
                  <a:cubicBezTo>
                    <a:pt x="53" y="476394"/>
                    <a:pt x="45481" y="521822"/>
                    <a:pt x="101537" y="521875"/>
                  </a:cubicBezTo>
                  <a:lnTo>
                    <a:pt x="701612" y="521875"/>
                  </a:lnTo>
                  <a:cubicBezTo>
                    <a:pt x="757719" y="521875"/>
                    <a:pt x="803234" y="476446"/>
                    <a:pt x="803338" y="420338"/>
                  </a:cubicBezTo>
                  <a:lnTo>
                    <a:pt x="803338" y="245364"/>
                  </a:lnTo>
                  <a:cubicBezTo>
                    <a:pt x="803234" y="189293"/>
                    <a:pt x="757778" y="143880"/>
                    <a:pt x="701707" y="143828"/>
                  </a:cubicBezTo>
                  <a:lnTo>
                    <a:pt x="310515" y="143828"/>
                  </a:lnTo>
                  <a:lnTo>
                    <a:pt x="166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804195" y="5204313"/>
              <a:ext cx="784002" cy="488347"/>
            </a:xfrm>
            <a:custGeom>
              <a:avLst/>
              <a:gdLst/>
              <a:ahLst/>
              <a:cxnLst/>
              <a:rect l="l" t="t" r="r" b="b"/>
              <a:pathLst>
                <a:path w="784002" h="488347" extrusionOk="0">
                  <a:moveTo>
                    <a:pt x="692182" y="488347"/>
                  </a:moveTo>
                  <a:lnTo>
                    <a:pt x="92107" y="488347"/>
                  </a:lnTo>
                  <a:cubicBezTo>
                    <a:pt x="41448" y="488557"/>
                    <a:pt x="211" y="447661"/>
                    <a:pt x="1" y="397003"/>
                  </a:cubicBezTo>
                  <a:cubicBezTo>
                    <a:pt x="0" y="396875"/>
                    <a:pt x="0" y="396749"/>
                    <a:pt x="0" y="396621"/>
                  </a:cubicBezTo>
                  <a:lnTo>
                    <a:pt x="0" y="221647"/>
                  </a:lnTo>
                  <a:cubicBezTo>
                    <a:pt x="0" y="170988"/>
                    <a:pt x="41067" y="129921"/>
                    <a:pt x="91726" y="129921"/>
                  </a:cubicBezTo>
                  <a:lnTo>
                    <a:pt x="166783" y="129921"/>
                  </a:lnTo>
                  <a:lnTo>
                    <a:pt x="166783" y="0"/>
                  </a:lnTo>
                  <a:lnTo>
                    <a:pt x="296990" y="129921"/>
                  </a:lnTo>
                  <a:lnTo>
                    <a:pt x="692182" y="129921"/>
                  </a:lnTo>
                  <a:cubicBezTo>
                    <a:pt x="742856" y="129921"/>
                    <a:pt x="783950" y="170973"/>
                    <a:pt x="784003" y="221647"/>
                  </a:cubicBezTo>
                  <a:lnTo>
                    <a:pt x="784003" y="396621"/>
                  </a:lnTo>
                  <a:cubicBezTo>
                    <a:pt x="783950" y="447295"/>
                    <a:pt x="742856" y="488347"/>
                    <a:pt x="692182" y="488347"/>
                  </a:cubicBezTo>
                  <a:close/>
                </a:path>
              </a:pathLst>
            </a:custGeom>
            <a:solidFill>
              <a:srgbClr val="F1F1F2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1" name="Google Shape;231;p32"/>
            <p:cNvGrpSpPr/>
            <p:nvPr/>
          </p:nvGrpSpPr>
          <p:grpSpPr>
            <a:xfrm>
              <a:off x="6903635" y="5385764"/>
              <a:ext cx="585407" cy="266605"/>
              <a:chOff x="6903635" y="5385764"/>
              <a:chExt cx="585407" cy="266605"/>
            </a:xfrm>
          </p:grpSpPr>
          <p:sp>
            <p:nvSpPr>
              <p:cNvPr id="232" name="Google Shape;232;p32"/>
              <p:cNvSpPr/>
              <p:nvPr/>
            </p:nvSpPr>
            <p:spPr>
              <a:xfrm>
                <a:off x="6903635" y="5385764"/>
                <a:ext cx="65722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28575" extrusionOk="0">
                    <a:moveTo>
                      <a:pt x="5143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435" y="0"/>
                    </a:lnTo>
                    <a:cubicBezTo>
                      <a:pt x="59326" y="0"/>
                      <a:pt x="65723" y="6397"/>
                      <a:pt x="65723" y="14288"/>
                    </a:cubicBezTo>
                    <a:cubicBezTo>
                      <a:pt x="65723" y="22178"/>
                      <a:pt x="59326" y="28575"/>
                      <a:pt x="5143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3" name="Google Shape;233;p32"/>
              <p:cNvSpPr/>
              <p:nvPr/>
            </p:nvSpPr>
            <p:spPr>
              <a:xfrm>
                <a:off x="7010887" y="5385764"/>
                <a:ext cx="123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28575" extrusionOk="0">
                    <a:moveTo>
                      <a:pt x="109538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109538" y="0"/>
                    </a:lnTo>
                    <a:cubicBezTo>
                      <a:pt x="117428" y="0"/>
                      <a:pt x="123825" y="6397"/>
                      <a:pt x="123825" y="14288"/>
                    </a:cubicBezTo>
                    <a:cubicBezTo>
                      <a:pt x="123825" y="22178"/>
                      <a:pt x="117428" y="28575"/>
                      <a:pt x="10953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4" name="Google Shape;234;p32"/>
              <p:cNvSpPr/>
              <p:nvPr/>
            </p:nvSpPr>
            <p:spPr>
              <a:xfrm>
                <a:off x="7146809" y="5385764"/>
                <a:ext cx="264318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64318" h="28575" extrusionOk="0">
                    <a:moveTo>
                      <a:pt x="250031" y="28575"/>
                    </a:moveTo>
                    <a:lnTo>
                      <a:pt x="154781" y="28575"/>
                    </a:lnTo>
                    <a:cubicBezTo>
                      <a:pt x="146891" y="28575"/>
                      <a:pt x="140494" y="22178"/>
                      <a:pt x="140494" y="14288"/>
                    </a:cubicBezTo>
                    <a:cubicBezTo>
                      <a:pt x="140494" y="6397"/>
                      <a:pt x="146891" y="0"/>
                      <a:pt x="154781" y="0"/>
                    </a:cubicBezTo>
                    <a:lnTo>
                      <a:pt x="250031" y="0"/>
                    </a:lnTo>
                    <a:cubicBezTo>
                      <a:pt x="257922" y="0"/>
                      <a:pt x="264319" y="6397"/>
                      <a:pt x="264319" y="14288"/>
                    </a:cubicBezTo>
                    <a:cubicBezTo>
                      <a:pt x="264319" y="22178"/>
                      <a:pt x="257922" y="28575"/>
                      <a:pt x="250031" y="28575"/>
                    </a:cubicBezTo>
                    <a:close/>
                    <a:moveTo>
                      <a:pt x="84772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84772" y="0"/>
                    </a:lnTo>
                    <a:cubicBezTo>
                      <a:pt x="92663" y="0"/>
                      <a:pt x="99060" y="6397"/>
                      <a:pt x="99060" y="14288"/>
                    </a:cubicBezTo>
                    <a:cubicBezTo>
                      <a:pt x="99060" y="22178"/>
                      <a:pt x="92663" y="28575"/>
                      <a:pt x="84772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>
                <a:off x="7423224" y="5385764"/>
                <a:ext cx="65817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817" h="28575" extrusionOk="0">
                    <a:moveTo>
                      <a:pt x="51530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530" y="0"/>
                    </a:lnTo>
                    <a:cubicBezTo>
                      <a:pt x="59421" y="0"/>
                      <a:pt x="65818" y="6397"/>
                      <a:pt x="65818" y="14288"/>
                    </a:cubicBezTo>
                    <a:cubicBezTo>
                      <a:pt x="65818" y="22178"/>
                      <a:pt x="59421" y="28575"/>
                      <a:pt x="51530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6" name="Google Shape;236;p32"/>
              <p:cNvSpPr/>
              <p:nvPr/>
            </p:nvSpPr>
            <p:spPr>
              <a:xfrm>
                <a:off x="6903635" y="5465107"/>
                <a:ext cx="121539" cy="28574"/>
              </a:xfrm>
              <a:custGeom>
                <a:avLst/>
                <a:gdLst/>
                <a:ahLst/>
                <a:cxnLst/>
                <a:rect l="l" t="t" r="r" b="b"/>
                <a:pathLst>
                  <a:path w="121539" h="28574" extrusionOk="0">
                    <a:moveTo>
                      <a:pt x="107252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107252" y="0"/>
                    </a:lnTo>
                    <a:cubicBezTo>
                      <a:pt x="115142" y="0"/>
                      <a:pt x="121539" y="6397"/>
                      <a:pt x="121539" y="14288"/>
                    </a:cubicBezTo>
                    <a:cubicBezTo>
                      <a:pt x="121539" y="22178"/>
                      <a:pt x="115142" y="28575"/>
                      <a:pt x="107252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7" name="Google Shape;237;p32"/>
              <p:cNvSpPr/>
              <p:nvPr/>
            </p:nvSpPr>
            <p:spPr>
              <a:xfrm>
                <a:off x="7041081" y="5465107"/>
                <a:ext cx="88392" cy="28574"/>
              </a:xfrm>
              <a:custGeom>
                <a:avLst/>
                <a:gdLst/>
                <a:ahLst/>
                <a:cxnLst/>
                <a:rect l="l" t="t" r="r" b="b"/>
                <a:pathLst>
                  <a:path w="88392" h="28574" extrusionOk="0">
                    <a:moveTo>
                      <a:pt x="7410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74105" y="0"/>
                    </a:lnTo>
                    <a:cubicBezTo>
                      <a:pt x="81995" y="0"/>
                      <a:pt x="88392" y="6397"/>
                      <a:pt x="88392" y="14288"/>
                    </a:cubicBezTo>
                    <a:cubicBezTo>
                      <a:pt x="88392" y="22178"/>
                      <a:pt x="81995" y="28575"/>
                      <a:pt x="7410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8" name="Google Shape;238;p32"/>
              <p:cNvSpPr/>
              <p:nvPr/>
            </p:nvSpPr>
            <p:spPr>
              <a:xfrm>
                <a:off x="7126521" y="5465107"/>
                <a:ext cx="243839" cy="28574"/>
              </a:xfrm>
              <a:custGeom>
                <a:avLst/>
                <a:gdLst/>
                <a:ahLst/>
                <a:cxnLst/>
                <a:rect l="l" t="t" r="r" b="b"/>
                <a:pathLst>
                  <a:path w="243839" h="28574" extrusionOk="0">
                    <a:moveTo>
                      <a:pt x="229552" y="28575"/>
                    </a:moveTo>
                    <a:lnTo>
                      <a:pt x="169736" y="28575"/>
                    </a:lnTo>
                    <a:cubicBezTo>
                      <a:pt x="161845" y="28575"/>
                      <a:pt x="155448" y="22178"/>
                      <a:pt x="155448" y="14288"/>
                    </a:cubicBezTo>
                    <a:cubicBezTo>
                      <a:pt x="155448" y="6397"/>
                      <a:pt x="161845" y="0"/>
                      <a:pt x="169736" y="0"/>
                    </a:cubicBezTo>
                    <a:lnTo>
                      <a:pt x="229552" y="0"/>
                    </a:lnTo>
                    <a:cubicBezTo>
                      <a:pt x="237443" y="0"/>
                      <a:pt x="243840" y="6397"/>
                      <a:pt x="243840" y="14288"/>
                    </a:cubicBezTo>
                    <a:cubicBezTo>
                      <a:pt x="243840" y="22178"/>
                      <a:pt x="237443" y="28575"/>
                      <a:pt x="229552" y="28575"/>
                    </a:cubicBezTo>
                    <a:close/>
                    <a:moveTo>
                      <a:pt x="125349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125349" y="0"/>
                    </a:lnTo>
                    <a:cubicBezTo>
                      <a:pt x="133240" y="0"/>
                      <a:pt x="139637" y="6397"/>
                      <a:pt x="139637" y="14288"/>
                    </a:cubicBezTo>
                    <a:cubicBezTo>
                      <a:pt x="139637" y="22178"/>
                      <a:pt x="133240" y="28575"/>
                      <a:pt x="125349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9" name="Google Shape;239;p32"/>
              <p:cNvSpPr/>
              <p:nvPr/>
            </p:nvSpPr>
            <p:spPr>
              <a:xfrm>
                <a:off x="7367503" y="5465107"/>
                <a:ext cx="121539" cy="28574"/>
              </a:xfrm>
              <a:custGeom>
                <a:avLst/>
                <a:gdLst/>
                <a:ahLst/>
                <a:cxnLst/>
                <a:rect l="l" t="t" r="r" b="b"/>
                <a:pathLst>
                  <a:path w="121539" h="28574" extrusionOk="0">
                    <a:moveTo>
                      <a:pt x="107252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107252" y="0"/>
                    </a:lnTo>
                    <a:cubicBezTo>
                      <a:pt x="115142" y="0"/>
                      <a:pt x="121539" y="6397"/>
                      <a:pt x="121539" y="14288"/>
                    </a:cubicBezTo>
                    <a:cubicBezTo>
                      <a:pt x="121539" y="22178"/>
                      <a:pt x="115142" y="28575"/>
                      <a:pt x="107252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>
                <a:off x="6903635" y="5544451"/>
                <a:ext cx="65722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28575" extrusionOk="0">
                    <a:moveTo>
                      <a:pt x="5143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435" y="0"/>
                    </a:lnTo>
                    <a:cubicBezTo>
                      <a:pt x="59326" y="0"/>
                      <a:pt x="65723" y="6397"/>
                      <a:pt x="65723" y="14288"/>
                    </a:cubicBezTo>
                    <a:cubicBezTo>
                      <a:pt x="65723" y="22178"/>
                      <a:pt x="59326" y="28575"/>
                      <a:pt x="5143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1" name="Google Shape;241;p32"/>
              <p:cNvSpPr/>
              <p:nvPr/>
            </p:nvSpPr>
            <p:spPr>
              <a:xfrm>
                <a:off x="7058512" y="5544451"/>
                <a:ext cx="9715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7155" h="28575" extrusionOk="0">
                    <a:moveTo>
                      <a:pt x="82868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82868" y="0"/>
                    </a:lnTo>
                    <a:cubicBezTo>
                      <a:pt x="90758" y="0"/>
                      <a:pt x="97155" y="6397"/>
                      <a:pt x="97155" y="14288"/>
                    </a:cubicBezTo>
                    <a:cubicBezTo>
                      <a:pt x="97155" y="22178"/>
                      <a:pt x="90758" y="28575"/>
                      <a:pt x="8286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>
                <a:off x="7156524" y="5544451"/>
                <a:ext cx="265842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65842" h="28575" extrusionOk="0">
                    <a:moveTo>
                      <a:pt x="251555" y="28575"/>
                    </a:moveTo>
                    <a:lnTo>
                      <a:pt x="182975" y="28575"/>
                    </a:lnTo>
                    <a:cubicBezTo>
                      <a:pt x="175085" y="28575"/>
                      <a:pt x="168688" y="22178"/>
                      <a:pt x="168688" y="14288"/>
                    </a:cubicBezTo>
                    <a:cubicBezTo>
                      <a:pt x="168688" y="6397"/>
                      <a:pt x="175085" y="0"/>
                      <a:pt x="182975" y="0"/>
                    </a:cubicBezTo>
                    <a:lnTo>
                      <a:pt x="251555" y="0"/>
                    </a:lnTo>
                    <a:cubicBezTo>
                      <a:pt x="259446" y="0"/>
                      <a:pt x="265843" y="6397"/>
                      <a:pt x="265843" y="14288"/>
                    </a:cubicBezTo>
                    <a:cubicBezTo>
                      <a:pt x="265843" y="22178"/>
                      <a:pt x="259446" y="28575"/>
                      <a:pt x="251555" y="28575"/>
                    </a:cubicBezTo>
                    <a:close/>
                    <a:moveTo>
                      <a:pt x="65246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65246" y="0"/>
                    </a:lnTo>
                    <a:cubicBezTo>
                      <a:pt x="73137" y="0"/>
                      <a:pt x="79534" y="6397"/>
                      <a:pt x="79534" y="14288"/>
                    </a:cubicBezTo>
                    <a:cubicBezTo>
                      <a:pt x="79534" y="22178"/>
                      <a:pt x="73137" y="28575"/>
                      <a:pt x="65246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3" name="Google Shape;243;p32"/>
              <p:cNvSpPr/>
              <p:nvPr/>
            </p:nvSpPr>
            <p:spPr>
              <a:xfrm>
                <a:off x="7423224" y="5544451"/>
                <a:ext cx="65817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817" h="28575" extrusionOk="0">
                    <a:moveTo>
                      <a:pt x="51530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530" y="0"/>
                    </a:lnTo>
                    <a:cubicBezTo>
                      <a:pt x="59421" y="0"/>
                      <a:pt x="65818" y="6397"/>
                      <a:pt x="65818" y="14288"/>
                    </a:cubicBezTo>
                    <a:cubicBezTo>
                      <a:pt x="65818" y="22178"/>
                      <a:pt x="59421" y="28575"/>
                      <a:pt x="51530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4" name="Google Shape;244;p32"/>
              <p:cNvSpPr/>
              <p:nvPr/>
            </p:nvSpPr>
            <p:spPr>
              <a:xfrm>
                <a:off x="6903635" y="5623794"/>
                <a:ext cx="65722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722" h="28575" extrusionOk="0">
                    <a:moveTo>
                      <a:pt x="5143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435" y="0"/>
                    </a:lnTo>
                    <a:cubicBezTo>
                      <a:pt x="59326" y="0"/>
                      <a:pt x="65723" y="6397"/>
                      <a:pt x="65723" y="14288"/>
                    </a:cubicBezTo>
                    <a:cubicBezTo>
                      <a:pt x="65723" y="22178"/>
                      <a:pt x="59326" y="28575"/>
                      <a:pt x="5143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32"/>
              <p:cNvSpPr/>
              <p:nvPr/>
            </p:nvSpPr>
            <p:spPr>
              <a:xfrm>
                <a:off x="6986693" y="5623794"/>
                <a:ext cx="7258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72580" h="28575" extrusionOk="0">
                    <a:moveTo>
                      <a:pt x="58293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8293" y="0"/>
                    </a:lnTo>
                    <a:cubicBezTo>
                      <a:pt x="66184" y="0"/>
                      <a:pt x="72581" y="6397"/>
                      <a:pt x="72581" y="14288"/>
                    </a:cubicBezTo>
                    <a:cubicBezTo>
                      <a:pt x="72581" y="22178"/>
                      <a:pt x="66184" y="28575"/>
                      <a:pt x="5829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32"/>
              <p:cNvSpPr/>
              <p:nvPr/>
            </p:nvSpPr>
            <p:spPr>
              <a:xfrm>
                <a:off x="7057178" y="5623794"/>
                <a:ext cx="164306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64306" h="28575" extrusionOk="0">
                    <a:moveTo>
                      <a:pt x="150019" y="28575"/>
                    </a:moveTo>
                    <a:lnTo>
                      <a:pt x="105918" y="28575"/>
                    </a:lnTo>
                    <a:cubicBezTo>
                      <a:pt x="98028" y="28575"/>
                      <a:pt x="91631" y="22178"/>
                      <a:pt x="91631" y="14288"/>
                    </a:cubicBezTo>
                    <a:cubicBezTo>
                      <a:pt x="91631" y="6397"/>
                      <a:pt x="98028" y="0"/>
                      <a:pt x="105918" y="0"/>
                    </a:cubicBezTo>
                    <a:lnTo>
                      <a:pt x="150019" y="0"/>
                    </a:lnTo>
                    <a:cubicBezTo>
                      <a:pt x="157909" y="0"/>
                      <a:pt x="164306" y="6397"/>
                      <a:pt x="164306" y="14288"/>
                    </a:cubicBezTo>
                    <a:cubicBezTo>
                      <a:pt x="164306" y="22178"/>
                      <a:pt x="157909" y="28575"/>
                      <a:pt x="150019" y="28575"/>
                    </a:cubicBezTo>
                    <a:close/>
                    <a:moveTo>
                      <a:pt x="60103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60103" y="0"/>
                    </a:lnTo>
                    <a:cubicBezTo>
                      <a:pt x="67993" y="0"/>
                      <a:pt x="74390" y="6397"/>
                      <a:pt x="74390" y="14288"/>
                    </a:cubicBezTo>
                    <a:cubicBezTo>
                      <a:pt x="74390" y="22178"/>
                      <a:pt x="67993" y="28575"/>
                      <a:pt x="6010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7" name="Google Shape;247;p32"/>
              <p:cNvSpPr/>
              <p:nvPr/>
            </p:nvSpPr>
            <p:spPr>
              <a:xfrm>
                <a:off x="7219294" y="5623794"/>
                <a:ext cx="65912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912" h="28575" extrusionOk="0">
                    <a:moveTo>
                      <a:pt x="51625" y="28575"/>
                    </a:moveTo>
                    <a:lnTo>
                      <a:pt x="14288" y="28575"/>
                    </a:lnTo>
                    <a:cubicBezTo>
                      <a:pt x="6397" y="28575"/>
                      <a:pt x="0" y="22178"/>
                      <a:pt x="0" y="14288"/>
                    </a:cubicBezTo>
                    <a:cubicBezTo>
                      <a:pt x="0" y="6397"/>
                      <a:pt x="6397" y="0"/>
                      <a:pt x="14288" y="0"/>
                    </a:cubicBezTo>
                    <a:lnTo>
                      <a:pt x="51625" y="0"/>
                    </a:lnTo>
                    <a:cubicBezTo>
                      <a:pt x="59516" y="0"/>
                      <a:pt x="65913" y="6397"/>
                      <a:pt x="65913" y="14288"/>
                    </a:cubicBezTo>
                    <a:cubicBezTo>
                      <a:pt x="65913" y="22178"/>
                      <a:pt x="59516" y="28575"/>
                      <a:pt x="51625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type="title">
  <p:cSld name="TITLE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/>
          <p:nvPr/>
        </p:nvSpPr>
        <p:spPr>
          <a:xfrm>
            <a:off x="1" y="1"/>
            <a:ext cx="12192000" cy="1041721"/>
          </a:xfrm>
          <a:custGeom>
            <a:avLst/>
            <a:gdLst/>
            <a:ahLst/>
            <a:cxnLst/>
            <a:rect l="l" t="t" r="r" b="b"/>
            <a:pathLst>
              <a:path w="12192000" h="6858071" extrusionOk="0">
                <a:moveTo>
                  <a:pt x="0" y="0"/>
                </a:moveTo>
                <a:lnTo>
                  <a:pt x="12192000" y="0"/>
                </a:lnTo>
                <a:lnTo>
                  <a:pt x="12192000" y="6858072"/>
                </a:lnTo>
                <a:lnTo>
                  <a:pt x="0" y="6858072"/>
                </a:lnTo>
                <a:close/>
              </a:path>
            </a:pathLst>
          </a:custGeom>
          <a:gradFill>
            <a:gsLst>
              <a:gs pos="0">
                <a:srgbClr val="00FFD5"/>
              </a:gs>
              <a:gs pos="35000">
                <a:srgbClr val="00D4EA"/>
              </a:gs>
              <a:gs pos="100000">
                <a:srgbClr val="00AAF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79519"/>
            <a:ext cx="12192000" cy="22316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276265" y="261623"/>
            <a:ext cx="671586" cy="587926"/>
            <a:chOff x="252557" y="258106"/>
            <a:chExt cx="671586" cy="587926"/>
          </a:xfrm>
        </p:grpSpPr>
        <p:sp>
          <p:nvSpPr>
            <p:cNvPr id="254" name="Google Shape;254;p33"/>
            <p:cNvSpPr/>
            <p:nvPr/>
          </p:nvSpPr>
          <p:spPr>
            <a:xfrm>
              <a:off x="414824" y="258106"/>
              <a:ext cx="509319" cy="474705"/>
            </a:xfrm>
            <a:custGeom>
              <a:avLst/>
              <a:gdLst/>
              <a:ahLst/>
              <a:cxnLst/>
              <a:rect l="l" t="t" r="r" b="b"/>
              <a:pathLst>
                <a:path w="509319" h="474705" extrusionOk="0">
                  <a:moveTo>
                    <a:pt x="390328" y="474704"/>
                  </a:moveTo>
                  <a:cubicBezTo>
                    <a:pt x="388309" y="474733"/>
                    <a:pt x="386361" y="473954"/>
                    <a:pt x="384919" y="472541"/>
                  </a:cubicBezTo>
                  <a:lnTo>
                    <a:pt x="276745" y="364367"/>
                  </a:lnTo>
                  <a:lnTo>
                    <a:pt x="85277" y="364367"/>
                  </a:lnTo>
                  <a:cubicBezTo>
                    <a:pt x="38279" y="364466"/>
                    <a:pt x="100" y="326448"/>
                    <a:pt x="0" y="279450"/>
                  </a:cubicBezTo>
                  <a:lnTo>
                    <a:pt x="0" y="84917"/>
                  </a:lnTo>
                  <a:cubicBezTo>
                    <a:pt x="0" y="38019"/>
                    <a:pt x="38018" y="0"/>
                    <a:pt x="84917" y="0"/>
                  </a:cubicBezTo>
                  <a:cubicBezTo>
                    <a:pt x="85036" y="0"/>
                    <a:pt x="85156" y="0"/>
                    <a:pt x="85277" y="1"/>
                  </a:cubicBezTo>
                  <a:lnTo>
                    <a:pt x="424403" y="1"/>
                  </a:lnTo>
                  <a:cubicBezTo>
                    <a:pt x="471302" y="1"/>
                    <a:pt x="509319" y="38019"/>
                    <a:pt x="509319" y="84917"/>
                  </a:cubicBezTo>
                  <a:lnTo>
                    <a:pt x="509319" y="279450"/>
                  </a:lnTo>
                  <a:cubicBezTo>
                    <a:pt x="509220" y="326308"/>
                    <a:pt x="471260" y="364268"/>
                    <a:pt x="424403" y="364367"/>
                  </a:cubicBezTo>
                  <a:lnTo>
                    <a:pt x="397720" y="364367"/>
                  </a:lnTo>
                  <a:lnTo>
                    <a:pt x="397720" y="467132"/>
                  </a:lnTo>
                  <a:cubicBezTo>
                    <a:pt x="397732" y="470212"/>
                    <a:pt x="395879" y="472990"/>
                    <a:pt x="393032" y="474163"/>
                  </a:cubicBezTo>
                  <a:cubicBezTo>
                    <a:pt x="392174" y="474517"/>
                    <a:pt x="391256" y="474699"/>
                    <a:pt x="390328" y="474704"/>
                  </a:cubicBezTo>
                  <a:close/>
                  <a:moveTo>
                    <a:pt x="85277" y="14965"/>
                  </a:moveTo>
                  <a:cubicBezTo>
                    <a:pt x="46643" y="14965"/>
                    <a:pt x="15325" y="46284"/>
                    <a:pt x="15325" y="84917"/>
                  </a:cubicBezTo>
                  <a:lnTo>
                    <a:pt x="15325" y="279450"/>
                  </a:lnTo>
                  <a:cubicBezTo>
                    <a:pt x="15325" y="318085"/>
                    <a:pt x="46643" y="349403"/>
                    <a:pt x="85277" y="349403"/>
                  </a:cubicBezTo>
                  <a:lnTo>
                    <a:pt x="279810" y="349403"/>
                  </a:lnTo>
                  <a:cubicBezTo>
                    <a:pt x="281829" y="349374"/>
                    <a:pt x="283776" y="350153"/>
                    <a:pt x="285219" y="351566"/>
                  </a:cubicBezTo>
                  <a:lnTo>
                    <a:pt x="382756" y="449103"/>
                  </a:lnTo>
                  <a:lnTo>
                    <a:pt x="382756" y="356795"/>
                  </a:lnTo>
                  <a:cubicBezTo>
                    <a:pt x="382754" y="352713"/>
                    <a:pt x="386062" y="349401"/>
                    <a:pt x="390146" y="349401"/>
                  </a:cubicBezTo>
                  <a:cubicBezTo>
                    <a:pt x="390207" y="349401"/>
                    <a:pt x="390267" y="349401"/>
                    <a:pt x="390328" y="349403"/>
                  </a:cubicBezTo>
                  <a:lnTo>
                    <a:pt x="424403" y="349403"/>
                  </a:lnTo>
                  <a:cubicBezTo>
                    <a:pt x="463037" y="349403"/>
                    <a:pt x="494355" y="318085"/>
                    <a:pt x="494355" y="279450"/>
                  </a:cubicBezTo>
                  <a:lnTo>
                    <a:pt x="494355" y="84917"/>
                  </a:lnTo>
                  <a:cubicBezTo>
                    <a:pt x="494355" y="46284"/>
                    <a:pt x="463037" y="14965"/>
                    <a:pt x="424403" y="149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252557" y="474455"/>
              <a:ext cx="403405" cy="371577"/>
            </a:xfrm>
            <a:custGeom>
              <a:avLst/>
              <a:gdLst/>
              <a:ahLst/>
              <a:cxnLst/>
              <a:rect l="l" t="t" r="r" b="b"/>
              <a:pathLst>
                <a:path w="403405" h="371577" extrusionOk="0">
                  <a:moveTo>
                    <a:pt x="102231" y="371578"/>
                  </a:moveTo>
                  <a:lnTo>
                    <a:pt x="99707" y="371578"/>
                  </a:lnTo>
                  <a:cubicBezTo>
                    <a:pt x="97181" y="370601"/>
                    <a:pt x="95528" y="368156"/>
                    <a:pt x="95560" y="365448"/>
                  </a:cubicBezTo>
                  <a:lnTo>
                    <a:pt x="95560" y="272238"/>
                  </a:lnTo>
                  <a:lnTo>
                    <a:pt x="63469" y="272238"/>
                  </a:lnTo>
                  <a:cubicBezTo>
                    <a:pt x="28461" y="272139"/>
                    <a:pt x="106" y="243785"/>
                    <a:pt x="7" y="208776"/>
                  </a:cubicBezTo>
                  <a:lnTo>
                    <a:pt x="7" y="64544"/>
                  </a:lnTo>
                  <a:cubicBezTo>
                    <a:pt x="-491" y="29398"/>
                    <a:pt x="27596" y="505"/>
                    <a:pt x="62741" y="5"/>
                  </a:cubicBezTo>
                  <a:cubicBezTo>
                    <a:pt x="62983" y="4"/>
                    <a:pt x="63226" y="0"/>
                    <a:pt x="63469" y="0"/>
                  </a:cubicBezTo>
                  <a:lnTo>
                    <a:pt x="132339" y="0"/>
                  </a:lnTo>
                  <a:cubicBezTo>
                    <a:pt x="136024" y="0"/>
                    <a:pt x="139010" y="2987"/>
                    <a:pt x="139010" y="6671"/>
                  </a:cubicBezTo>
                  <a:cubicBezTo>
                    <a:pt x="139010" y="10354"/>
                    <a:pt x="136024" y="13341"/>
                    <a:pt x="132339" y="13341"/>
                  </a:cubicBezTo>
                  <a:lnTo>
                    <a:pt x="63469" y="13341"/>
                  </a:lnTo>
                  <a:cubicBezTo>
                    <a:pt x="35788" y="13439"/>
                    <a:pt x="13428" y="35959"/>
                    <a:pt x="13526" y="63639"/>
                  </a:cubicBezTo>
                  <a:cubicBezTo>
                    <a:pt x="13526" y="63760"/>
                    <a:pt x="13527" y="63882"/>
                    <a:pt x="13528" y="64003"/>
                  </a:cubicBezTo>
                  <a:lnTo>
                    <a:pt x="13528" y="208235"/>
                  </a:lnTo>
                  <a:cubicBezTo>
                    <a:pt x="13528" y="235816"/>
                    <a:pt x="35887" y="258175"/>
                    <a:pt x="63469" y="258175"/>
                  </a:cubicBezTo>
                  <a:lnTo>
                    <a:pt x="102231" y="258175"/>
                  </a:lnTo>
                  <a:cubicBezTo>
                    <a:pt x="106015" y="258175"/>
                    <a:pt x="109082" y="261242"/>
                    <a:pt x="109082" y="265026"/>
                  </a:cubicBezTo>
                  <a:lnTo>
                    <a:pt x="109082" y="348140"/>
                  </a:lnTo>
                  <a:lnTo>
                    <a:pt x="196883" y="260158"/>
                  </a:lnTo>
                  <a:cubicBezTo>
                    <a:pt x="198133" y="258920"/>
                    <a:pt x="199811" y="258210"/>
                    <a:pt x="201571" y="258175"/>
                  </a:cubicBezTo>
                  <a:lnTo>
                    <a:pt x="339853" y="258175"/>
                  </a:lnTo>
                  <a:cubicBezTo>
                    <a:pt x="367434" y="258175"/>
                    <a:pt x="389794" y="235816"/>
                    <a:pt x="389794" y="208235"/>
                  </a:cubicBezTo>
                  <a:lnTo>
                    <a:pt x="389794" y="171095"/>
                  </a:lnTo>
                  <a:cubicBezTo>
                    <a:pt x="389182" y="167361"/>
                    <a:pt x="391714" y="163839"/>
                    <a:pt x="395447" y="163227"/>
                  </a:cubicBezTo>
                  <a:cubicBezTo>
                    <a:pt x="399181" y="162614"/>
                    <a:pt x="402704" y="165146"/>
                    <a:pt x="403315" y="168879"/>
                  </a:cubicBezTo>
                  <a:cubicBezTo>
                    <a:pt x="403436" y="169613"/>
                    <a:pt x="403436" y="170361"/>
                    <a:pt x="403315" y="171095"/>
                  </a:cubicBezTo>
                  <a:lnTo>
                    <a:pt x="403315" y="208776"/>
                  </a:lnTo>
                  <a:cubicBezTo>
                    <a:pt x="403216" y="243785"/>
                    <a:pt x="374862" y="272139"/>
                    <a:pt x="339853" y="272238"/>
                  </a:cubicBezTo>
                  <a:lnTo>
                    <a:pt x="204455" y="272238"/>
                  </a:lnTo>
                  <a:lnTo>
                    <a:pt x="107099" y="369595"/>
                  </a:lnTo>
                  <a:cubicBezTo>
                    <a:pt x="105794" y="370860"/>
                    <a:pt x="104049" y="371570"/>
                    <a:pt x="102231" y="37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465666" y="346809"/>
              <a:ext cx="405652" cy="31731"/>
            </a:xfrm>
            <a:custGeom>
              <a:avLst/>
              <a:gdLst/>
              <a:ahLst/>
              <a:cxnLst/>
              <a:rect l="l" t="t" r="r" b="b"/>
              <a:pathLst>
                <a:path w="405652" h="31731" extrusionOk="0">
                  <a:moveTo>
                    <a:pt x="389787" y="31731"/>
                  </a:moveTo>
                  <a:lnTo>
                    <a:pt x="15866" y="31731"/>
                  </a:lnTo>
                  <a:cubicBezTo>
                    <a:pt x="7103" y="31731"/>
                    <a:pt x="0" y="24628"/>
                    <a:pt x="0" y="15866"/>
                  </a:cubicBezTo>
                  <a:cubicBezTo>
                    <a:pt x="0" y="7103"/>
                    <a:pt x="7103" y="0"/>
                    <a:pt x="15866" y="0"/>
                  </a:cubicBezTo>
                  <a:lnTo>
                    <a:pt x="389787" y="0"/>
                  </a:lnTo>
                  <a:cubicBezTo>
                    <a:pt x="398549" y="0"/>
                    <a:pt x="405653" y="7103"/>
                    <a:pt x="405653" y="15866"/>
                  </a:cubicBezTo>
                  <a:cubicBezTo>
                    <a:pt x="405653" y="24628"/>
                    <a:pt x="398549" y="31731"/>
                    <a:pt x="389787" y="31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465666" y="424694"/>
              <a:ext cx="405652" cy="31731"/>
            </a:xfrm>
            <a:custGeom>
              <a:avLst/>
              <a:gdLst/>
              <a:ahLst/>
              <a:cxnLst/>
              <a:rect l="l" t="t" r="r" b="b"/>
              <a:pathLst>
                <a:path w="405652" h="31731" extrusionOk="0">
                  <a:moveTo>
                    <a:pt x="389787" y="31731"/>
                  </a:moveTo>
                  <a:lnTo>
                    <a:pt x="15866" y="31731"/>
                  </a:lnTo>
                  <a:cubicBezTo>
                    <a:pt x="7103" y="31731"/>
                    <a:pt x="0" y="24628"/>
                    <a:pt x="0" y="15866"/>
                  </a:cubicBezTo>
                  <a:cubicBezTo>
                    <a:pt x="0" y="7103"/>
                    <a:pt x="7103" y="0"/>
                    <a:pt x="15866" y="0"/>
                  </a:cubicBezTo>
                  <a:lnTo>
                    <a:pt x="389787" y="0"/>
                  </a:lnTo>
                  <a:cubicBezTo>
                    <a:pt x="398549" y="0"/>
                    <a:pt x="405653" y="7103"/>
                    <a:pt x="405653" y="15866"/>
                  </a:cubicBezTo>
                  <a:cubicBezTo>
                    <a:pt x="405653" y="24628"/>
                    <a:pt x="398549" y="31731"/>
                    <a:pt x="389787" y="31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465666" y="503661"/>
              <a:ext cx="405652" cy="31731"/>
            </a:xfrm>
            <a:custGeom>
              <a:avLst/>
              <a:gdLst/>
              <a:ahLst/>
              <a:cxnLst/>
              <a:rect l="l" t="t" r="r" b="b"/>
              <a:pathLst>
                <a:path w="405652" h="31731" extrusionOk="0">
                  <a:moveTo>
                    <a:pt x="389787" y="31731"/>
                  </a:moveTo>
                  <a:lnTo>
                    <a:pt x="15866" y="31731"/>
                  </a:lnTo>
                  <a:cubicBezTo>
                    <a:pt x="7103" y="31731"/>
                    <a:pt x="0" y="24628"/>
                    <a:pt x="0" y="15866"/>
                  </a:cubicBezTo>
                  <a:cubicBezTo>
                    <a:pt x="0" y="7103"/>
                    <a:pt x="7103" y="0"/>
                    <a:pt x="15866" y="0"/>
                  </a:cubicBezTo>
                  <a:lnTo>
                    <a:pt x="389787" y="0"/>
                  </a:lnTo>
                  <a:cubicBezTo>
                    <a:pt x="398549" y="0"/>
                    <a:pt x="405653" y="7103"/>
                    <a:pt x="405653" y="15866"/>
                  </a:cubicBezTo>
                  <a:cubicBezTo>
                    <a:pt x="405653" y="24628"/>
                    <a:pt x="398549" y="31731"/>
                    <a:pt x="389787" y="31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300340" y="544227"/>
              <a:ext cx="97536" cy="31731"/>
            </a:xfrm>
            <a:custGeom>
              <a:avLst/>
              <a:gdLst/>
              <a:ahLst/>
              <a:cxnLst/>
              <a:rect l="l" t="t" r="r" b="b"/>
              <a:pathLst>
                <a:path w="97536" h="31731" extrusionOk="0">
                  <a:moveTo>
                    <a:pt x="81671" y="31731"/>
                  </a:moveTo>
                  <a:lnTo>
                    <a:pt x="15866" y="31731"/>
                  </a:lnTo>
                  <a:cubicBezTo>
                    <a:pt x="7103" y="31731"/>
                    <a:pt x="0" y="24628"/>
                    <a:pt x="0" y="15866"/>
                  </a:cubicBezTo>
                  <a:cubicBezTo>
                    <a:pt x="0" y="7103"/>
                    <a:pt x="7103" y="0"/>
                    <a:pt x="15866" y="0"/>
                  </a:cubicBezTo>
                  <a:lnTo>
                    <a:pt x="81671" y="0"/>
                  </a:lnTo>
                  <a:cubicBezTo>
                    <a:pt x="90434" y="0"/>
                    <a:pt x="97537" y="7103"/>
                    <a:pt x="97537" y="15866"/>
                  </a:cubicBezTo>
                  <a:cubicBezTo>
                    <a:pt x="97537" y="24628"/>
                    <a:pt x="90434" y="31731"/>
                    <a:pt x="81671" y="31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302028" y="599124"/>
              <a:ext cx="97539" cy="31732"/>
            </a:xfrm>
            <a:custGeom>
              <a:avLst/>
              <a:gdLst/>
              <a:ahLst/>
              <a:cxnLst/>
              <a:rect l="l" t="t" r="r" b="b"/>
              <a:pathLst>
                <a:path w="97539" h="31732" extrusionOk="0">
                  <a:moveTo>
                    <a:pt x="79984" y="31642"/>
                  </a:moveTo>
                  <a:lnTo>
                    <a:pt x="14178" y="31642"/>
                  </a:lnTo>
                  <a:cubicBezTo>
                    <a:pt x="5466" y="30710"/>
                    <a:pt x="-841" y="22891"/>
                    <a:pt x="91" y="14177"/>
                  </a:cubicBezTo>
                  <a:cubicBezTo>
                    <a:pt x="887" y="6753"/>
                    <a:pt x="6752" y="886"/>
                    <a:pt x="14178" y="91"/>
                  </a:cubicBezTo>
                  <a:lnTo>
                    <a:pt x="79984" y="91"/>
                  </a:lnTo>
                  <a:cubicBezTo>
                    <a:pt x="88696" y="-841"/>
                    <a:pt x="96515" y="5466"/>
                    <a:pt x="97448" y="14177"/>
                  </a:cubicBezTo>
                  <a:cubicBezTo>
                    <a:pt x="98381" y="22891"/>
                    <a:pt x="92074" y="30710"/>
                    <a:pt x="83362" y="31642"/>
                  </a:cubicBezTo>
                  <a:cubicBezTo>
                    <a:pt x="82239" y="31763"/>
                    <a:pt x="81107" y="31763"/>
                    <a:pt x="79984" y="31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302028" y="653932"/>
              <a:ext cx="297842" cy="31732"/>
            </a:xfrm>
            <a:custGeom>
              <a:avLst/>
              <a:gdLst/>
              <a:ahLst/>
              <a:cxnLst/>
              <a:rect l="l" t="t" r="r" b="b"/>
              <a:pathLst>
                <a:path w="297842" h="31732" extrusionOk="0">
                  <a:moveTo>
                    <a:pt x="280286" y="31642"/>
                  </a:moveTo>
                  <a:lnTo>
                    <a:pt x="14178" y="31642"/>
                  </a:lnTo>
                  <a:cubicBezTo>
                    <a:pt x="5466" y="30710"/>
                    <a:pt x="-841" y="22891"/>
                    <a:pt x="91" y="14177"/>
                  </a:cubicBezTo>
                  <a:cubicBezTo>
                    <a:pt x="887" y="6753"/>
                    <a:pt x="6752" y="886"/>
                    <a:pt x="14178" y="91"/>
                  </a:cubicBezTo>
                  <a:lnTo>
                    <a:pt x="280286" y="91"/>
                  </a:lnTo>
                  <a:cubicBezTo>
                    <a:pt x="289000" y="-841"/>
                    <a:pt x="296817" y="5466"/>
                    <a:pt x="297751" y="14177"/>
                  </a:cubicBezTo>
                  <a:cubicBezTo>
                    <a:pt x="298683" y="22891"/>
                    <a:pt x="292376" y="30710"/>
                    <a:pt x="283665" y="31642"/>
                  </a:cubicBezTo>
                  <a:cubicBezTo>
                    <a:pt x="282542" y="31763"/>
                    <a:pt x="281409" y="31763"/>
                    <a:pt x="280286" y="31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2" name="Google Shape;262;p33"/>
          <p:cNvSpPr/>
          <p:nvPr/>
        </p:nvSpPr>
        <p:spPr>
          <a:xfrm>
            <a:off x="0" y="1041722"/>
            <a:ext cx="12191999" cy="58162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/>
          <p:nvPr/>
        </p:nvSpPr>
        <p:spPr>
          <a:xfrm>
            <a:off x="0" y="0"/>
            <a:ext cx="12191999" cy="3258591"/>
          </a:xfrm>
          <a:custGeom>
            <a:avLst/>
            <a:gdLst/>
            <a:ahLst/>
            <a:cxnLst/>
            <a:rect l="l" t="t" r="r" b="b"/>
            <a:pathLst>
              <a:path w="12192000" h="6858071" extrusionOk="0">
                <a:moveTo>
                  <a:pt x="0" y="0"/>
                </a:moveTo>
                <a:lnTo>
                  <a:pt x="12192000" y="0"/>
                </a:lnTo>
                <a:lnTo>
                  <a:pt x="12192000" y="6858072"/>
                </a:lnTo>
                <a:lnTo>
                  <a:pt x="0" y="6858072"/>
                </a:lnTo>
                <a:close/>
              </a:path>
            </a:pathLst>
          </a:custGeom>
          <a:gradFill>
            <a:gsLst>
              <a:gs pos="0">
                <a:srgbClr val="00FFD5"/>
              </a:gs>
              <a:gs pos="61000">
                <a:srgbClr val="00D4EA"/>
              </a:gs>
              <a:gs pos="100000">
                <a:srgbClr val="00D4EA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0"/>
            <a:ext cx="57150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0"/>
            <a:ext cx="571500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/>
          <p:nvPr/>
        </p:nvSpPr>
        <p:spPr>
          <a:xfrm>
            <a:off x="0" y="2686666"/>
            <a:ext cx="12192000" cy="725813"/>
          </a:xfrm>
          <a:custGeom>
            <a:avLst/>
            <a:gdLst/>
            <a:ahLst/>
            <a:cxnLst/>
            <a:rect l="l" t="t" r="r" b="b"/>
            <a:pathLst>
              <a:path w="12192000" h="1255871" extrusionOk="0">
                <a:moveTo>
                  <a:pt x="0" y="0"/>
                </a:moveTo>
                <a:lnTo>
                  <a:pt x="12192000" y="0"/>
                </a:lnTo>
                <a:lnTo>
                  <a:pt x="12192000" y="1255872"/>
                </a:lnTo>
                <a:lnTo>
                  <a:pt x="0" y="1255872"/>
                </a:lnTo>
                <a:close/>
              </a:path>
            </a:pathLst>
          </a:custGeom>
          <a:gradFill>
            <a:gsLst>
              <a:gs pos="0">
                <a:srgbClr val="00DAE8"/>
              </a:gs>
              <a:gs pos="73000">
                <a:srgbClr val="00AAFF"/>
              </a:gs>
              <a:gs pos="100000">
                <a:srgbClr val="00AA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0914" y="421629"/>
            <a:ext cx="2257266" cy="241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5716" y="1935058"/>
            <a:ext cx="432696" cy="32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9278" y="544052"/>
            <a:ext cx="450725" cy="30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3948" y="978888"/>
            <a:ext cx="667073" cy="59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069" y="1917473"/>
            <a:ext cx="524226" cy="52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06090" y="2097319"/>
            <a:ext cx="435460" cy="435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34"/>
          <p:cNvGrpSpPr/>
          <p:nvPr/>
        </p:nvGrpSpPr>
        <p:grpSpPr>
          <a:xfrm>
            <a:off x="1062750" y="1077547"/>
            <a:ext cx="980117" cy="473508"/>
            <a:chOff x="1062750" y="1077547"/>
            <a:chExt cx="980117" cy="473508"/>
          </a:xfrm>
        </p:grpSpPr>
        <p:sp>
          <p:nvSpPr>
            <p:cNvPr id="275" name="Google Shape;275;p34"/>
            <p:cNvSpPr/>
            <p:nvPr/>
          </p:nvSpPr>
          <p:spPr>
            <a:xfrm>
              <a:off x="1062750" y="1077547"/>
              <a:ext cx="980117" cy="473508"/>
            </a:xfrm>
            <a:custGeom>
              <a:avLst/>
              <a:gdLst/>
              <a:ahLst/>
              <a:cxnLst/>
              <a:rect l="l" t="t" r="r" b="b"/>
              <a:pathLst>
                <a:path w="980117" h="473508" extrusionOk="0">
                  <a:moveTo>
                    <a:pt x="887905" y="8642"/>
                  </a:moveTo>
                  <a:cubicBezTo>
                    <a:pt x="934002" y="8690"/>
                    <a:pt x="971380" y="46025"/>
                    <a:pt x="971475" y="92126"/>
                  </a:cubicBezTo>
                  <a:lnTo>
                    <a:pt x="971475" y="250625"/>
                  </a:lnTo>
                  <a:cubicBezTo>
                    <a:pt x="971380" y="296726"/>
                    <a:pt x="934002" y="334061"/>
                    <a:pt x="887905" y="334109"/>
                  </a:cubicBezTo>
                  <a:lnTo>
                    <a:pt x="710220" y="334109"/>
                  </a:lnTo>
                  <a:lnTo>
                    <a:pt x="710220" y="452680"/>
                  </a:lnTo>
                  <a:lnTo>
                    <a:pt x="594500" y="337047"/>
                  </a:lnTo>
                  <a:lnTo>
                    <a:pt x="591994" y="334455"/>
                  </a:lnTo>
                  <a:lnTo>
                    <a:pt x="92127" y="334455"/>
                  </a:lnTo>
                  <a:cubicBezTo>
                    <a:pt x="45972" y="334407"/>
                    <a:pt x="8595" y="296952"/>
                    <a:pt x="8642" y="250799"/>
                  </a:cubicBezTo>
                  <a:cubicBezTo>
                    <a:pt x="8642" y="250741"/>
                    <a:pt x="8642" y="250683"/>
                    <a:pt x="8642" y="250625"/>
                  </a:cubicBezTo>
                  <a:lnTo>
                    <a:pt x="8642" y="92126"/>
                  </a:lnTo>
                  <a:cubicBezTo>
                    <a:pt x="8690" y="46039"/>
                    <a:pt x="46039" y="8690"/>
                    <a:pt x="92127" y="8642"/>
                  </a:cubicBezTo>
                  <a:lnTo>
                    <a:pt x="887905" y="8642"/>
                  </a:lnTo>
                  <a:moveTo>
                    <a:pt x="887905" y="0"/>
                  </a:moveTo>
                  <a:lnTo>
                    <a:pt x="92127" y="0"/>
                  </a:lnTo>
                  <a:cubicBezTo>
                    <a:pt x="41266" y="48"/>
                    <a:pt x="48" y="41266"/>
                    <a:pt x="0" y="92126"/>
                  </a:cubicBezTo>
                  <a:lnTo>
                    <a:pt x="0" y="250625"/>
                  </a:lnTo>
                  <a:cubicBezTo>
                    <a:pt x="-95" y="301553"/>
                    <a:pt x="41112" y="342914"/>
                    <a:pt x="92040" y="343010"/>
                  </a:cubicBezTo>
                  <a:cubicBezTo>
                    <a:pt x="92069" y="343010"/>
                    <a:pt x="92098" y="343010"/>
                    <a:pt x="92127" y="343010"/>
                  </a:cubicBezTo>
                  <a:lnTo>
                    <a:pt x="588451" y="343010"/>
                  </a:lnTo>
                  <a:lnTo>
                    <a:pt x="718862" y="473508"/>
                  </a:lnTo>
                  <a:lnTo>
                    <a:pt x="718862" y="343010"/>
                  </a:lnTo>
                  <a:lnTo>
                    <a:pt x="887905" y="343010"/>
                  </a:lnTo>
                  <a:cubicBezTo>
                    <a:pt x="938877" y="342963"/>
                    <a:pt x="980169" y="301600"/>
                    <a:pt x="980118" y="250625"/>
                  </a:cubicBezTo>
                  <a:lnTo>
                    <a:pt x="980118" y="92126"/>
                  </a:lnTo>
                  <a:cubicBezTo>
                    <a:pt x="980022" y="41252"/>
                    <a:pt x="938782" y="48"/>
                    <a:pt x="88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1071392" y="1086189"/>
              <a:ext cx="962573" cy="443347"/>
            </a:xfrm>
            <a:custGeom>
              <a:avLst/>
              <a:gdLst/>
              <a:ahLst/>
              <a:cxnLst/>
              <a:rect l="l" t="t" r="r" b="b"/>
              <a:pathLst>
                <a:path w="962573" h="443347" extrusionOk="0">
                  <a:moveTo>
                    <a:pt x="83485" y="0"/>
                  </a:moveTo>
                  <a:lnTo>
                    <a:pt x="879263" y="0"/>
                  </a:lnTo>
                  <a:cubicBezTo>
                    <a:pt x="925239" y="0"/>
                    <a:pt x="962522" y="37247"/>
                    <a:pt x="962574" y="83225"/>
                  </a:cubicBezTo>
                  <a:lnTo>
                    <a:pt x="962574" y="241983"/>
                  </a:lnTo>
                  <a:cubicBezTo>
                    <a:pt x="962522" y="287961"/>
                    <a:pt x="925239" y="325208"/>
                    <a:pt x="879263" y="325208"/>
                  </a:cubicBezTo>
                  <a:lnTo>
                    <a:pt x="701319" y="325208"/>
                  </a:lnTo>
                  <a:lnTo>
                    <a:pt x="701319" y="443347"/>
                  </a:lnTo>
                  <a:lnTo>
                    <a:pt x="583439" y="325467"/>
                  </a:lnTo>
                  <a:lnTo>
                    <a:pt x="83485" y="325467"/>
                  </a:lnTo>
                  <a:cubicBezTo>
                    <a:pt x="37521" y="325611"/>
                    <a:pt x="144" y="288466"/>
                    <a:pt x="0" y="242502"/>
                  </a:cubicBezTo>
                  <a:cubicBezTo>
                    <a:pt x="0" y="242330"/>
                    <a:pt x="0" y="242156"/>
                    <a:pt x="0" y="241983"/>
                  </a:cubicBezTo>
                  <a:lnTo>
                    <a:pt x="0" y="83484"/>
                  </a:lnTo>
                  <a:cubicBezTo>
                    <a:pt x="-143" y="37521"/>
                    <a:pt x="37002" y="144"/>
                    <a:pt x="82965" y="0"/>
                  </a:cubicBezTo>
                  <a:cubicBezTo>
                    <a:pt x="83138" y="0"/>
                    <a:pt x="83312" y="0"/>
                    <a:pt x="83485" y="0"/>
                  </a:cubicBezTo>
                  <a:close/>
                </a:path>
              </a:pathLst>
            </a:custGeom>
            <a:solidFill>
              <a:srgbClr val="F1F1F2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7" name="Google Shape;277;p34"/>
            <p:cNvGrpSpPr/>
            <p:nvPr/>
          </p:nvGrpSpPr>
          <p:grpSpPr>
            <a:xfrm>
              <a:off x="1161618" y="1133980"/>
              <a:ext cx="782382" cy="241897"/>
              <a:chOff x="1161618" y="1133980"/>
              <a:chExt cx="782382" cy="241897"/>
            </a:xfrm>
          </p:grpSpPr>
          <p:sp>
            <p:nvSpPr>
              <p:cNvPr id="278" name="Google Shape;278;p34"/>
              <p:cNvSpPr/>
              <p:nvPr/>
            </p:nvSpPr>
            <p:spPr>
              <a:xfrm>
                <a:off x="1163030" y="1133980"/>
                <a:ext cx="59806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9806" h="26100" extrusionOk="0">
                    <a:moveTo>
                      <a:pt x="45256" y="26014"/>
                    </a:moveTo>
                    <a:lnTo>
                      <a:pt x="11552" y="26014"/>
                    </a:lnTo>
                    <a:cubicBezTo>
                      <a:pt x="4392" y="25186"/>
                      <a:pt x="-740" y="18711"/>
                      <a:pt x="88" y="11552"/>
                    </a:cubicBezTo>
                    <a:cubicBezTo>
                      <a:pt x="784" y="5532"/>
                      <a:pt x="5532" y="784"/>
                      <a:pt x="11552" y="88"/>
                    </a:cubicBezTo>
                    <a:lnTo>
                      <a:pt x="45256" y="88"/>
                    </a:lnTo>
                    <a:cubicBezTo>
                      <a:pt x="52416" y="-740"/>
                      <a:pt x="58891" y="4392"/>
                      <a:pt x="59719" y="11552"/>
                    </a:cubicBezTo>
                    <a:cubicBezTo>
                      <a:pt x="60547" y="18711"/>
                      <a:pt x="55414" y="25186"/>
                      <a:pt x="48255" y="26014"/>
                    </a:cubicBezTo>
                    <a:cubicBezTo>
                      <a:pt x="47259" y="26130"/>
                      <a:pt x="46253" y="26130"/>
                      <a:pt x="45256" y="260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1260428" y="1134068"/>
                <a:ext cx="109525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09525" h="25926" extrusionOk="0">
                    <a:moveTo>
                      <a:pt x="97974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4" y="5445"/>
                      <a:pt x="5532" y="696"/>
                      <a:pt x="11552" y="0"/>
                    </a:cubicBezTo>
                    <a:lnTo>
                      <a:pt x="97974" y="0"/>
                    </a:lnTo>
                    <a:cubicBezTo>
                      <a:pt x="105133" y="828"/>
                      <a:pt x="110266" y="7303"/>
                      <a:pt x="109438" y="14463"/>
                    </a:cubicBezTo>
                    <a:cubicBezTo>
                      <a:pt x="108741" y="20482"/>
                      <a:pt x="103993" y="25230"/>
                      <a:pt x="97974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1383753" y="1133980"/>
                <a:ext cx="488142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488142" h="26100" extrusionOk="0">
                    <a:moveTo>
                      <a:pt x="476591" y="26014"/>
                    </a:moveTo>
                    <a:lnTo>
                      <a:pt x="390168" y="26014"/>
                    </a:lnTo>
                    <a:cubicBezTo>
                      <a:pt x="383009" y="25186"/>
                      <a:pt x="377877" y="18711"/>
                      <a:pt x="378705" y="11552"/>
                    </a:cubicBezTo>
                    <a:cubicBezTo>
                      <a:pt x="379401" y="5532"/>
                      <a:pt x="384149" y="784"/>
                      <a:pt x="390168" y="88"/>
                    </a:cubicBezTo>
                    <a:lnTo>
                      <a:pt x="476591" y="88"/>
                    </a:lnTo>
                    <a:cubicBezTo>
                      <a:pt x="483750" y="916"/>
                      <a:pt x="488883" y="7391"/>
                      <a:pt x="488055" y="14550"/>
                    </a:cubicBezTo>
                    <a:cubicBezTo>
                      <a:pt x="487358" y="20570"/>
                      <a:pt x="482610" y="25318"/>
                      <a:pt x="476591" y="26014"/>
                    </a:cubicBezTo>
                    <a:close/>
                    <a:moveTo>
                      <a:pt x="326475" y="26014"/>
                    </a:moveTo>
                    <a:lnTo>
                      <a:pt x="262522" y="26014"/>
                    </a:lnTo>
                    <a:cubicBezTo>
                      <a:pt x="255363" y="25186"/>
                      <a:pt x="250231" y="18711"/>
                      <a:pt x="251058" y="11552"/>
                    </a:cubicBezTo>
                    <a:cubicBezTo>
                      <a:pt x="251754" y="5532"/>
                      <a:pt x="256503" y="784"/>
                      <a:pt x="262522" y="88"/>
                    </a:cubicBezTo>
                    <a:lnTo>
                      <a:pt x="326475" y="88"/>
                    </a:lnTo>
                    <a:cubicBezTo>
                      <a:pt x="333634" y="-740"/>
                      <a:pt x="340110" y="4392"/>
                      <a:pt x="340938" y="11552"/>
                    </a:cubicBezTo>
                    <a:cubicBezTo>
                      <a:pt x="341766" y="18711"/>
                      <a:pt x="336633" y="25186"/>
                      <a:pt x="329474" y="26014"/>
                    </a:cubicBezTo>
                    <a:cubicBezTo>
                      <a:pt x="328478" y="26130"/>
                      <a:pt x="327472" y="26130"/>
                      <a:pt x="326475" y="26014"/>
                    </a:cubicBezTo>
                    <a:close/>
                    <a:moveTo>
                      <a:pt x="225620" y="26014"/>
                    </a:moveTo>
                    <a:lnTo>
                      <a:pt x="139198" y="26014"/>
                    </a:lnTo>
                    <a:cubicBezTo>
                      <a:pt x="132038" y="25186"/>
                      <a:pt x="126906" y="18711"/>
                      <a:pt x="127734" y="11552"/>
                    </a:cubicBezTo>
                    <a:cubicBezTo>
                      <a:pt x="128430" y="5532"/>
                      <a:pt x="133178" y="784"/>
                      <a:pt x="139198" y="88"/>
                    </a:cubicBezTo>
                    <a:lnTo>
                      <a:pt x="225620" y="88"/>
                    </a:lnTo>
                    <a:cubicBezTo>
                      <a:pt x="232779" y="916"/>
                      <a:pt x="237912" y="7391"/>
                      <a:pt x="237084" y="14550"/>
                    </a:cubicBezTo>
                    <a:cubicBezTo>
                      <a:pt x="236387" y="20570"/>
                      <a:pt x="231639" y="25318"/>
                      <a:pt x="225620" y="26014"/>
                    </a:cubicBezTo>
                    <a:close/>
                    <a:moveTo>
                      <a:pt x="75504" y="26014"/>
                    </a:moveTo>
                    <a:lnTo>
                      <a:pt x="11552" y="26014"/>
                    </a:lnTo>
                    <a:cubicBezTo>
                      <a:pt x="4392" y="25186"/>
                      <a:pt x="-740" y="18711"/>
                      <a:pt x="88" y="11552"/>
                    </a:cubicBezTo>
                    <a:cubicBezTo>
                      <a:pt x="784" y="5532"/>
                      <a:pt x="5532" y="784"/>
                      <a:pt x="11552" y="88"/>
                    </a:cubicBezTo>
                    <a:lnTo>
                      <a:pt x="75504" y="88"/>
                    </a:lnTo>
                    <a:cubicBezTo>
                      <a:pt x="82663" y="-740"/>
                      <a:pt x="89139" y="4392"/>
                      <a:pt x="89967" y="11552"/>
                    </a:cubicBezTo>
                    <a:cubicBezTo>
                      <a:pt x="90795" y="18711"/>
                      <a:pt x="85662" y="25186"/>
                      <a:pt x="78503" y="26014"/>
                    </a:cubicBezTo>
                    <a:cubicBezTo>
                      <a:pt x="77507" y="26130"/>
                      <a:pt x="76501" y="26130"/>
                      <a:pt x="75504" y="260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1885694" y="1134068"/>
                <a:ext cx="56897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6897" h="25926" extrusionOk="0">
                    <a:moveTo>
                      <a:pt x="45343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3" y="5445"/>
                      <a:pt x="5532" y="696"/>
                      <a:pt x="11552" y="0"/>
                    </a:cubicBezTo>
                    <a:lnTo>
                      <a:pt x="45343" y="0"/>
                    </a:lnTo>
                    <a:cubicBezTo>
                      <a:pt x="52499" y="828"/>
                      <a:pt x="57632" y="7303"/>
                      <a:pt x="56811" y="14463"/>
                    </a:cubicBezTo>
                    <a:cubicBezTo>
                      <a:pt x="56111" y="20482"/>
                      <a:pt x="51366" y="25230"/>
                      <a:pt x="45343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1163030" y="1206058"/>
                <a:ext cx="10745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07451" h="25926" extrusionOk="0">
                    <a:moveTo>
                      <a:pt x="95900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4" y="5445"/>
                      <a:pt x="5532" y="697"/>
                      <a:pt x="11552" y="0"/>
                    </a:cubicBezTo>
                    <a:lnTo>
                      <a:pt x="95900" y="0"/>
                    </a:lnTo>
                    <a:cubicBezTo>
                      <a:pt x="103059" y="828"/>
                      <a:pt x="108192" y="7304"/>
                      <a:pt x="107364" y="14463"/>
                    </a:cubicBezTo>
                    <a:cubicBezTo>
                      <a:pt x="106667" y="20482"/>
                      <a:pt x="101919" y="25230"/>
                      <a:pt x="95900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1317553" y="1206058"/>
                <a:ext cx="118167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18167" h="25926" extrusionOk="0">
                    <a:moveTo>
                      <a:pt x="106616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4" y="5445"/>
                      <a:pt x="5532" y="697"/>
                      <a:pt x="11552" y="0"/>
                    </a:cubicBezTo>
                    <a:lnTo>
                      <a:pt x="106616" y="0"/>
                    </a:lnTo>
                    <a:cubicBezTo>
                      <a:pt x="113776" y="828"/>
                      <a:pt x="118908" y="7304"/>
                      <a:pt x="118080" y="14463"/>
                    </a:cubicBezTo>
                    <a:cubicBezTo>
                      <a:pt x="117384" y="20482"/>
                      <a:pt x="112636" y="25230"/>
                      <a:pt x="106616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4" name="Google Shape;284;p34"/>
              <p:cNvSpPr/>
              <p:nvPr/>
            </p:nvSpPr>
            <p:spPr>
              <a:xfrm>
                <a:off x="1453236" y="1206058"/>
                <a:ext cx="364299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364299" h="25926" extrusionOk="0">
                    <a:moveTo>
                      <a:pt x="352748" y="25927"/>
                    </a:moveTo>
                    <a:lnTo>
                      <a:pt x="257683" y="25927"/>
                    </a:lnTo>
                    <a:cubicBezTo>
                      <a:pt x="250524" y="25099"/>
                      <a:pt x="245391" y="18623"/>
                      <a:pt x="246219" y="11464"/>
                    </a:cubicBezTo>
                    <a:cubicBezTo>
                      <a:pt x="246915" y="5445"/>
                      <a:pt x="251663" y="697"/>
                      <a:pt x="257683" y="0"/>
                    </a:cubicBezTo>
                    <a:lnTo>
                      <a:pt x="352748" y="0"/>
                    </a:lnTo>
                    <a:cubicBezTo>
                      <a:pt x="359907" y="828"/>
                      <a:pt x="365039" y="7304"/>
                      <a:pt x="364211" y="14463"/>
                    </a:cubicBezTo>
                    <a:cubicBezTo>
                      <a:pt x="363515" y="20482"/>
                      <a:pt x="358767" y="25230"/>
                      <a:pt x="352748" y="25927"/>
                    </a:cubicBezTo>
                    <a:close/>
                    <a:moveTo>
                      <a:pt x="187508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4" y="5445"/>
                      <a:pt x="5532" y="697"/>
                      <a:pt x="11552" y="0"/>
                    </a:cubicBezTo>
                    <a:lnTo>
                      <a:pt x="187594" y="0"/>
                    </a:lnTo>
                    <a:cubicBezTo>
                      <a:pt x="194753" y="828"/>
                      <a:pt x="199886" y="7304"/>
                      <a:pt x="199058" y="14463"/>
                    </a:cubicBezTo>
                    <a:cubicBezTo>
                      <a:pt x="198362" y="20482"/>
                      <a:pt x="193613" y="25230"/>
                      <a:pt x="187594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1835137" y="1206058"/>
                <a:ext cx="107454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07454" h="25926" extrusionOk="0">
                    <a:moveTo>
                      <a:pt x="95900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4" y="5445"/>
                      <a:pt x="5532" y="697"/>
                      <a:pt x="11552" y="0"/>
                    </a:cubicBezTo>
                    <a:lnTo>
                      <a:pt x="95900" y="0"/>
                    </a:lnTo>
                    <a:cubicBezTo>
                      <a:pt x="103056" y="828"/>
                      <a:pt x="108189" y="7304"/>
                      <a:pt x="107368" y="14463"/>
                    </a:cubicBezTo>
                    <a:cubicBezTo>
                      <a:pt x="106668" y="20482"/>
                      <a:pt x="101924" y="25230"/>
                      <a:pt x="95900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1161618" y="1277961"/>
                <a:ext cx="5963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631" h="25926" extrusionOk="0">
                    <a:moveTo>
                      <a:pt x="46668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668" y="0"/>
                    </a:lnTo>
                    <a:cubicBezTo>
                      <a:pt x="53827" y="0"/>
                      <a:pt x="59632" y="5804"/>
                      <a:pt x="59632" y="12963"/>
                    </a:cubicBezTo>
                    <a:cubicBezTo>
                      <a:pt x="59632" y="20123"/>
                      <a:pt x="53827" y="25927"/>
                      <a:pt x="46668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1363414" y="1277961"/>
                <a:ext cx="123929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23929" h="25926" extrusionOk="0">
                    <a:moveTo>
                      <a:pt x="110966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110966" y="0"/>
                    </a:lnTo>
                    <a:cubicBezTo>
                      <a:pt x="118126" y="0"/>
                      <a:pt x="123930" y="5804"/>
                      <a:pt x="123930" y="12963"/>
                    </a:cubicBezTo>
                    <a:cubicBezTo>
                      <a:pt x="123930" y="20123"/>
                      <a:pt x="118126" y="25927"/>
                      <a:pt x="110966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1503419" y="1277961"/>
                <a:ext cx="364789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364789" h="25926" extrusionOk="0">
                    <a:moveTo>
                      <a:pt x="351826" y="25927"/>
                    </a:moveTo>
                    <a:lnTo>
                      <a:pt x="253823" y="25927"/>
                    </a:lnTo>
                    <a:cubicBezTo>
                      <a:pt x="246664" y="25927"/>
                      <a:pt x="240859" y="20123"/>
                      <a:pt x="240859" y="12963"/>
                    </a:cubicBezTo>
                    <a:cubicBezTo>
                      <a:pt x="240859" y="5804"/>
                      <a:pt x="246664" y="0"/>
                      <a:pt x="253823" y="0"/>
                    </a:cubicBezTo>
                    <a:lnTo>
                      <a:pt x="351826" y="0"/>
                    </a:lnTo>
                    <a:cubicBezTo>
                      <a:pt x="358985" y="0"/>
                      <a:pt x="364789" y="5804"/>
                      <a:pt x="364789" y="12963"/>
                    </a:cubicBezTo>
                    <a:cubicBezTo>
                      <a:pt x="364789" y="20123"/>
                      <a:pt x="358985" y="25927"/>
                      <a:pt x="351826" y="25927"/>
                    </a:cubicBezTo>
                    <a:close/>
                    <a:moveTo>
                      <a:pt x="85817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85817" y="0"/>
                    </a:lnTo>
                    <a:cubicBezTo>
                      <a:pt x="92977" y="0"/>
                      <a:pt x="98781" y="5804"/>
                      <a:pt x="98781" y="12963"/>
                    </a:cubicBezTo>
                    <a:cubicBezTo>
                      <a:pt x="98781" y="20123"/>
                      <a:pt x="92977" y="25927"/>
                      <a:pt x="85817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1884283" y="1277961"/>
                <a:ext cx="59717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717" h="25926" extrusionOk="0">
                    <a:moveTo>
                      <a:pt x="46755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755" y="0"/>
                    </a:lnTo>
                    <a:cubicBezTo>
                      <a:pt x="53910" y="0"/>
                      <a:pt x="59718" y="5804"/>
                      <a:pt x="59718" y="12963"/>
                    </a:cubicBezTo>
                    <a:cubicBezTo>
                      <a:pt x="59718" y="20123"/>
                      <a:pt x="53910" y="25927"/>
                      <a:pt x="46755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1161618" y="1349951"/>
                <a:ext cx="5963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631" h="25926" extrusionOk="0">
                    <a:moveTo>
                      <a:pt x="46668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668" y="0"/>
                    </a:lnTo>
                    <a:cubicBezTo>
                      <a:pt x="53827" y="0"/>
                      <a:pt x="59632" y="5804"/>
                      <a:pt x="59632" y="12963"/>
                    </a:cubicBezTo>
                    <a:cubicBezTo>
                      <a:pt x="59632" y="20123"/>
                      <a:pt x="53827" y="25927"/>
                      <a:pt x="46668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1260226" y="1349951"/>
                <a:ext cx="88237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88237" h="25926" extrusionOk="0">
                    <a:moveTo>
                      <a:pt x="75274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75274" y="0"/>
                    </a:lnTo>
                    <a:cubicBezTo>
                      <a:pt x="82433" y="0"/>
                      <a:pt x="88237" y="5804"/>
                      <a:pt x="88237" y="12963"/>
                    </a:cubicBezTo>
                    <a:cubicBezTo>
                      <a:pt x="88237" y="20123"/>
                      <a:pt x="82433" y="25927"/>
                      <a:pt x="75274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1359957" y="1349951"/>
                <a:ext cx="217957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217957" h="25926" extrusionOk="0">
                    <a:moveTo>
                      <a:pt x="204994" y="25927"/>
                    </a:moveTo>
                    <a:lnTo>
                      <a:pt x="142597" y="25927"/>
                    </a:lnTo>
                    <a:cubicBezTo>
                      <a:pt x="135438" y="25927"/>
                      <a:pt x="129634" y="20123"/>
                      <a:pt x="129634" y="12963"/>
                    </a:cubicBezTo>
                    <a:cubicBezTo>
                      <a:pt x="129634" y="5804"/>
                      <a:pt x="135438" y="0"/>
                      <a:pt x="142597" y="0"/>
                    </a:cubicBezTo>
                    <a:lnTo>
                      <a:pt x="204994" y="0"/>
                    </a:lnTo>
                    <a:cubicBezTo>
                      <a:pt x="212153" y="0"/>
                      <a:pt x="217958" y="5804"/>
                      <a:pt x="217958" y="12963"/>
                    </a:cubicBezTo>
                    <a:cubicBezTo>
                      <a:pt x="217958" y="20123"/>
                      <a:pt x="212153" y="25927"/>
                      <a:pt x="204994" y="25927"/>
                    </a:cubicBezTo>
                    <a:close/>
                    <a:moveTo>
                      <a:pt x="77780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77780" y="0"/>
                    </a:lnTo>
                    <a:cubicBezTo>
                      <a:pt x="84939" y="0"/>
                      <a:pt x="90744" y="5804"/>
                      <a:pt x="90744" y="12963"/>
                    </a:cubicBezTo>
                    <a:cubicBezTo>
                      <a:pt x="90744" y="20123"/>
                      <a:pt x="84939" y="25927"/>
                      <a:pt x="77780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1589409" y="1349951"/>
                <a:ext cx="5963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631" h="25926" extrusionOk="0">
                    <a:moveTo>
                      <a:pt x="46668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668" y="0"/>
                    </a:lnTo>
                    <a:cubicBezTo>
                      <a:pt x="53827" y="0"/>
                      <a:pt x="59631" y="5804"/>
                      <a:pt x="59631" y="12963"/>
                    </a:cubicBezTo>
                    <a:cubicBezTo>
                      <a:pt x="59631" y="20123"/>
                      <a:pt x="53827" y="25927"/>
                      <a:pt x="46668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94" name="Google Shape;294;p34"/>
          <p:cNvGrpSpPr/>
          <p:nvPr/>
        </p:nvGrpSpPr>
        <p:grpSpPr>
          <a:xfrm>
            <a:off x="3988217" y="698596"/>
            <a:ext cx="775988" cy="473508"/>
            <a:chOff x="3988217" y="698596"/>
            <a:chExt cx="775988" cy="473508"/>
          </a:xfrm>
        </p:grpSpPr>
        <p:sp>
          <p:nvSpPr>
            <p:cNvPr id="295" name="Google Shape;295;p34"/>
            <p:cNvSpPr/>
            <p:nvPr/>
          </p:nvSpPr>
          <p:spPr>
            <a:xfrm>
              <a:off x="3988217" y="698596"/>
              <a:ext cx="775988" cy="473508"/>
            </a:xfrm>
            <a:custGeom>
              <a:avLst/>
              <a:gdLst/>
              <a:ahLst/>
              <a:cxnLst/>
              <a:rect l="l" t="t" r="r" b="b"/>
              <a:pathLst>
                <a:path w="775988" h="473508" extrusionOk="0">
                  <a:moveTo>
                    <a:pt x="683775" y="8642"/>
                  </a:moveTo>
                  <a:cubicBezTo>
                    <a:pt x="729877" y="8690"/>
                    <a:pt x="767251" y="46025"/>
                    <a:pt x="767346" y="92126"/>
                  </a:cubicBezTo>
                  <a:lnTo>
                    <a:pt x="767346" y="250625"/>
                  </a:lnTo>
                  <a:cubicBezTo>
                    <a:pt x="767251" y="296726"/>
                    <a:pt x="729877" y="334061"/>
                    <a:pt x="683775" y="334109"/>
                  </a:cubicBezTo>
                  <a:lnTo>
                    <a:pt x="388124" y="334109"/>
                  </a:lnTo>
                  <a:lnTo>
                    <a:pt x="385531" y="336702"/>
                  </a:lnTo>
                  <a:lnTo>
                    <a:pt x="269811" y="452680"/>
                  </a:lnTo>
                  <a:lnTo>
                    <a:pt x="269811" y="334368"/>
                  </a:lnTo>
                  <a:lnTo>
                    <a:pt x="92127" y="334368"/>
                  </a:lnTo>
                  <a:cubicBezTo>
                    <a:pt x="45972" y="334321"/>
                    <a:pt x="8595" y="296866"/>
                    <a:pt x="8642" y="250711"/>
                  </a:cubicBezTo>
                  <a:cubicBezTo>
                    <a:pt x="8642" y="250683"/>
                    <a:pt x="8642" y="250653"/>
                    <a:pt x="8642" y="250625"/>
                  </a:cubicBezTo>
                  <a:lnTo>
                    <a:pt x="8642" y="92126"/>
                  </a:lnTo>
                  <a:cubicBezTo>
                    <a:pt x="8690" y="46039"/>
                    <a:pt x="46039" y="8690"/>
                    <a:pt x="92127" y="8642"/>
                  </a:cubicBezTo>
                  <a:lnTo>
                    <a:pt x="683775" y="8642"/>
                  </a:lnTo>
                  <a:moveTo>
                    <a:pt x="683775" y="0"/>
                  </a:moveTo>
                  <a:lnTo>
                    <a:pt x="92127" y="0"/>
                  </a:lnTo>
                  <a:cubicBezTo>
                    <a:pt x="41266" y="48"/>
                    <a:pt x="48" y="41266"/>
                    <a:pt x="0" y="92126"/>
                  </a:cubicBezTo>
                  <a:lnTo>
                    <a:pt x="0" y="250625"/>
                  </a:lnTo>
                  <a:cubicBezTo>
                    <a:pt x="-95" y="301553"/>
                    <a:pt x="41112" y="342914"/>
                    <a:pt x="92040" y="343010"/>
                  </a:cubicBezTo>
                  <a:cubicBezTo>
                    <a:pt x="92069" y="343010"/>
                    <a:pt x="92098" y="343010"/>
                    <a:pt x="92127" y="343010"/>
                  </a:cubicBezTo>
                  <a:lnTo>
                    <a:pt x="261169" y="343010"/>
                  </a:lnTo>
                  <a:lnTo>
                    <a:pt x="261169" y="473508"/>
                  </a:lnTo>
                  <a:lnTo>
                    <a:pt x="391667" y="343010"/>
                  </a:lnTo>
                  <a:lnTo>
                    <a:pt x="683775" y="343010"/>
                  </a:lnTo>
                  <a:cubicBezTo>
                    <a:pt x="734751" y="342963"/>
                    <a:pt x="776036" y="301600"/>
                    <a:pt x="775988" y="250625"/>
                  </a:cubicBezTo>
                  <a:lnTo>
                    <a:pt x="775988" y="92126"/>
                  </a:lnTo>
                  <a:cubicBezTo>
                    <a:pt x="775893" y="41252"/>
                    <a:pt x="734650" y="48"/>
                    <a:pt x="68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3996859" y="707238"/>
              <a:ext cx="758444" cy="443347"/>
            </a:xfrm>
            <a:custGeom>
              <a:avLst/>
              <a:gdLst/>
              <a:ahLst/>
              <a:cxnLst/>
              <a:rect l="l" t="t" r="r" b="b"/>
              <a:pathLst>
                <a:path w="758444" h="443347" extrusionOk="0">
                  <a:moveTo>
                    <a:pt x="675133" y="0"/>
                  </a:moveTo>
                  <a:lnTo>
                    <a:pt x="83485" y="0"/>
                  </a:lnTo>
                  <a:cubicBezTo>
                    <a:pt x="37521" y="-143"/>
                    <a:pt x="144" y="37002"/>
                    <a:pt x="0" y="82965"/>
                  </a:cubicBezTo>
                  <a:cubicBezTo>
                    <a:pt x="0" y="83138"/>
                    <a:pt x="0" y="83312"/>
                    <a:pt x="0" y="83484"/>
                  </a:cubicBezTo>
                  <a:lnTo>
                    <a:pt x="0" y="241983"/>
                  </a:lnTo>
                  <a:cubicBezTo>
                    <a:pt x="0" y="287947"/>
                    <a:pt x="37261" y="325208"/>
                    <a:pt x="83225" y="325208"/>
                  </a:cubicBezTo>
                  <a:lnTo>
                    <a:pt x="261429" y="325208"/>
                  </a:lnTo>
                  <a:lnTo>
                    <a:pt x="261429" y="443347"/>
                  </a:lnTo>
                  <a:lnTo>
                    <a:pt x="379309" y="325467"/>
                  </a:lnTo>
                  <a:lnTo>
                    <a:pt x="675133" y="325467"/>
                  </a:lnTo>
                  <a:cubicBezTo>
                    <a:pt x="721145" y="325467"/>
                    <a:pt x="758445" y="288167"/>
                    <a:pt x="758445" y="242156"/>
                  </a:cubicBezTo>
                  <a:cubicBezTo>
                    <a:pt x="758445" y="242098"/>
                    <a:pt x="758445" y="242041"/>
                    <a:pt x="758445" y="241983"/>
                  </a:cubicBezTo>
                  <a:lnTo>
                    <a:pt x="758445" y="83484"/>
                  </a:lnTo>
                  <a:cubicBezTo>
                    <a:pt x="758540" y="37473"/>
                    <a:pt x="721318" y="96"/>
                    <a:pt x="675306" y="1"/>
                  </a:cubicBezTo>
                  <a:cubicBezTo>
                    <a:pt x="675248" y="1"/>
                    <a:pt x="675191" y="0"/>
                    <a:pt x="675133" y="0"/>
                  </a:cubicBezTo>
                  <a:close/>
                </a:path>
              </a:pathLst>
            </a:custGeom>
            <a:solidFill>
              <a:srgbClr val="F1F1F2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97" name="Google Shape;297;p34"/>
            <p:cNvGrpSpPr/>
            <p:nvPr/>
          </p:nvGrpSpPr>
          <p:grpSpPr>
            <a:xfrm>
              <a:off x="4062510" y="747684"/>
              <a:ext cx="634718" cy="241984"/>
              <a:chOff x="4062510" y="747684"/>
              <a:chExt cx="634718" cy="241984"/>
            </a:xfrm>
          </p:grpSpPr>
          <p:sp>
            <p:nvSpPr>
              <p:cNvPr id="298" name="Google Shape;298;p34"/>
              <p:cNvSpPr/>
              <p:nvPr/>
            </p:nvSpPr>
            <p:spPr>
              <a:xfrm>
                <a:off x="4064097" y="747684"/>
                <a:ext cx="92644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92644" h="25926" extrusionOk="0">
                    <a:moveTo>
                      <a:pt x="79682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79682" y="0"/>
                    </a:lnTo>
                    <a:cubicBezTo>
                      <a:pt x="86841" y="0"/>
                      <a:pt x="92645" y="5804"/>
                      <a:pt x="92645" y="12963"/>
                    </a:cubicBezTo>
                    <a:cubicBezTo>
                      <a:pt x="92645" y="20123"/>
                      <a:pt x="86841" y="25927"/>
                      <a:pt x="79682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4191311" y="747684"/>
                <a:ext cx="107163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07163" h="25926" extrusionOk="0">
                    <a:moveTo>
                      <a:pt x="94460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94201" y="0"/>
                    </a:lnTo>
                    <a:cubicBezTo>
                      <a:pt x="101360" y="0"/>
                      <a:pt x="107164" y="5804"/>
                      <a:pt x="107164" y="12963"/>
                    </a:cubicBezTo>
                    <a:cubicBezTo>
                      <a:pt x="107164" y="20123"/>
                      <a:pt x="101360" y="25927"/>
                      <a:pt x="94201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4307635" y="747684"/>
                <a:ext cx="287614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287614" h="25926" extrusionOk="0">
                    <a:moveTo>
                      <a:pt x="274651" y="25927"/>
                    </a:moveTo>
                    <a:lnTo>
                      <a:pt x="193414" y="25927"/>
                    </a:lnTo>
                    <a:cubicBezTo>
                      <a:pt x="186254" y="25927"/>
                      <a:pt x="180450" y="20123"/>
                      <a:pt x="180450" y="12963"/>
                    </a:cubicBezTo>
                    <a:cubicBezTo>
                      <a:pt x="180450" y="5804"/>
                      <a:pt x="186254" y="0"/>
                      <a:pt x="193414" y="0"/>
                    </a:cubicBezTo>
                    <a:lnTo>
                      <a:pt x="274651" y="0"/>
                    </a:lnTo>
                    <a:cubicBezTo>
                      <a:pt x="281810" y="0"/>
                      <a:pt x="287614" y="5804"/>
                      <a:pt x="287614" y="12963"/>
                    </a:cubicBezTo>
                    <a:cubicBezTo>
                      <a:pt x="287614" y="20123"/>
                      <a:pt x="281810" y="25927"/>
                      <a:pt x="274651" y="25927"/>
                    </a:cubicBezTo>
                    <a:close/>
                    <a:moveTo>
                      <a:pt x="133091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133091" y="0"/>
                    </a:lnTo>
                    <a:cubicBezTo>
                      <a:pt x="140250" y="0"/>
                      <a:pt x="146054" y="5804"/>
                      <a:pt x="146054" y="12963"/>
                    </a:cubicBezTo>
                    <a:cubicBezTo>
                      <a:pt x="146054" y="20123"/>
                      <a:pt x="140250" y="25927"/>
                      <a:pt x="133091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4604151" y="747684"/>
                <a:ext cx="93077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93077" h="25926" extrusionOk="0">
                    <a:moveTo>
                      <a:pt x="80114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80114" y="0"/>
                    </a:lnTo>
                    <a:cubicBezTo>
                      <a:pt x="87273" y="0"/>
                      <a:pt x="93077" y="5804"/>
                      <a:pt x="93077" y="12963"/>
                    </a:cubicBezTo>
                    <a:cubicBezTo>
                      <a:pt x="93077" y="20123"/>
                      <a:pt x="87273" y="25927"/>
                      <a:pt x="80114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4062510" y="819500"/>
                <a:ext cx="113103" cy="26101"/>
              </a:xfrm>
              <a:custGeom>
                <a:avLst/>
                <a:gdLst/>
                <a:ahLst/>
                <a:cxnLst/>
                <a:rect l="l" t="t" r="r" b="b"/>
                <a:pathLst>
                  <a:path w="113103" h="26101" extrusionOk="0">
                    <a:moveTo>
                      <a:pt x="98553" y="26014"/>
                    </a:moveTo>
                    <a:lnTo>
                      <a:pt x="14550" y="26014"/>
                    </a:lnTo>
                    <a:cubicBezTo>
                      <a:pt x="7391" y="26842"/>
                      <a:pt x="916" y="21710"/>
                      <a:pt x="88" y="14550"/>
                    </a:cubicBezTo>
                    <a:cubicBezTo>
                      <a:pt x="-740" y="7391"/>
                      <a:pt x="4392" y="916"/>
                      <a:pt x="11552" y="88"/>
                    </a:cubicBezTo>
                    <a:cubicBezTo>
                      <a:pt x="12548" y="-27"/>
                      <a:pt x="13554" y="-27"/>
                      <a:pt x="14550" y="88"/>
                    </a:cubicBezTo>
                    <a:lnTo>
                      <a:pt x="98553" y="88"/>
                    </a:lnTo>
                    <a:cubicBezTo>
                      <a:pt x="105712" y="-740"/>
                      <a:pt x="112188" y="4392"/>
                      <a:pt x="113016" y="11552"/>
                    </a:cubicBezTo>
                    <a:cubicBezTo>
                      <a:pt x="113844" y="18711"/>
                      <a:pt x="108711" y="25186"/>
                      <a:pt x="101552" y="26014"/>
                    </a:cubicBezTo>
                    <a:cubicBezTo>
                      <a:pt x="100556" y="26129"/>
                      <a:pt x="99550" y="26129"/>
                      <a:pt x="98553" y="260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4194364" y="819588"/>
                <a:ext cx="83080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83080" h="25926" extrusionOk="0">
                    <a:moveTo>
                      <a:pt x="71529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4" y="5445"/>
                      <a:pt x="5532" y="697"/>
                      <a:pt x="11552" y="0"/>
                    </a:cubicBezTo>
                    <a:lnTo>
                      <a:pt x="71529" y="0"/>
                    </a:lnTo>
                    <a:cubicBezTo>
                      <a:pt x="78688" y="828"/>
                      <a:pt x="83821" y="7304"/>
                      <a:pt x="82993" y="14463"/>
                    </a:cubicBezTo>
                    <a:cubicBezTo>
                      <a:pt x="82296" y="20482"/>
                      <a:pt x="77548" y="25230"/>
                      <a:pt x="71529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4313714" y="819500"/>
                <a:ext cx="241553" cy="26101"/>
              </a:xfrm>
              <a:custGeom>
                <a:avLst/>
                <a:gdLst/>
                <a:ahLst/>
                <a:cxnLst/>
                <a:rect l="l" t="t" r="r" b="b"/>
                <a:pathLst>
                  <a:path w="241553" h="26101" extrusionOk="0">
                    <a:moveTo>
                      <a:pt x="227089" y="26014"/>
                    </a:moveTo>
                    <a:lnTo>
                      <a:pt x="167112" y="26014"/>
                    </a:lnTo>
                    <a:cubicBezTo>
                      <a:pt x="159953" y="26842"/>
                      <a:pt x="153477" y="21710"/>
                      <a:pt x="152649" y="14550"/>
                    </a:cubicBezTo>
                    <a:cubicBezTo>
                      <a:pt x="151821" y="7391"/>
                      <a:pt x="156954" y="916"/>
                      <a:pt x="164113" y="88"/>
                    </a:cubicBezTo>
                    <a:cubicBezTo>
                      <a:pt x="165110" y="-27"/>
                      <a:pt x="166116" y="-27"/>
                      <a:pt x="167112" y="88"/>
                    </a:cubicBezTo>
                    <a:lnTo>
                      <a:pt x="227003" y="88"/>
                    </a:lnTo>
                    <a:cubicBezTo>
                      <a:pt x="234162" y="-740"/>
                      <a:pt x="240638" y="4392"/>
                      <a:pt x="241466" y="11552"/>
                    </a:cubicBezTo>
                    <a:cubicBezTo>
                      <a:pt x="242294" y="18711"/>
                      <a:pt x="237161" y="25186"/>
                      <a:pt x="230002" y="26014"/>
                    </a:cubicBezTo>
                    <a:cubicBezTo>
                      <a:pt x="229005" y="26129"/>
                      <a:pt x="227999" y="26129"/>
                      <a:pt x="227003" y="26014"/>
                    </a:cubicBezTo>
                    <a:close/>
                    <a:moveTo>
                      <a:pt x="122605" y="26014"/>
                    </a:moveTo>
                    <a:lnTo>
                      <a:pt x="11552" y="26014"/>
                    </a:lnTo>
                    <a:cubicBezTo>
                      <a:pt x="4392" y="25186"/>
                      <a:pt x="-740" y="18711"/>
                      <a:pt x="88" y="11552"/>
                    </a:cubicBezTo>
                    <a:cubicBezTo>
                      <a:pt x="784" y="5532"/>
                      <a:pt x="5532" y="784"/>
                      <a:pt x="11552" y="88"/>
                    </a:cubicBezTo>
                    <a:lnTo>
                      <a:pt x="122605" y="88"/>
                    </a:lnTo>
                    <a:cubicBezTo>
                      <a:pt x="129764" y="916"/>
                      <a:pt x="134896" y="7391"/>
                      <a:pt x="134068" y="14550"/>
                    </a:cubicBezTo>
                    <a:cubicBezTo>
                      <a:pt x="133372" y="20570"/>
                      <a:pt x="128624" y="25318"/>
                      <a:pt x="122605" y="260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4588365" y="819588"/>
                <a:ext cx="10745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07451" h="25926" extrusionOk="0">
                    <a:moveTo>
                      <a:pt x="95900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3" y="5445"/>
                      <a:pt x="5532" y="697"/>
                      <a:pt x="11552" y="0"/>
                    </a:cubicBezTo>
                    <a:lnTo>
                      <a:pt x="95900" y="0"/>
                    </a:lnTo>
                    <a:cubicBezTo>
                      <a:pt x="103059" y="828"/>
                      <a:pt x="108192" y="7304"/>
                      <a:pt x="107364" y="14463"/>
                    </a:cubicBezTo>
                    <a:cubicBezTo>
                      <a:pt x="106667" y="20482"/>
                      <a:pt x="101919" y="25230"/>
                      <a:pt x="95900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4062510" y="891578"/>
                <a:ext cx="59806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9806" h="26100" extrusionOk="0">
                    <a:moveTo>
                      <a:pt x="48255" y="26013"/>
                    </a:moveTo>
                    <a:lnTo>
                      <a:pt x="14550" y="26013"/>
                    </a:lnTo>
                    <a:cubicBezTo>
                      <a:pt x="7391" y="26841"/>
                      <a:pt x="916" y="21708"/>
                      <a:pt x="88" y="14549"/>
                    </a:cubicBezTo>
                    <a:cubicBezTo>
                      <a:pt x="-740" y="7390"/>
                      <a:pt x="4392" y="914"/>
                      <a:pt x="11552" y="86"/>
                    </a:cubicBezTo>
                    <a:cubicBezTo>
                      <a:pt x="12548" y="-29"/>
                      <a:pt x="13554" y="-29"/>
                      <a:pt x="14550" y="86"/>
                    </a:cubicBezTo>
                    <a:lnTo>
                      <a:pt x="48255" y="86"/>
                    </a:lnTo>
                    <a:cubicBezTo>
                      <a:pt x="55414" y="914"/>
                      <a:pt x="60547" y="7390"/>
                      <a:pt x="59719" y="14549"/>
                    </a:cubicBezTo>
                    <a:cubicBezTo>
                      <a:pt x="59023" y="20568"/>
                      <a:pt x="54275" y="25316"/>
                      <a:pt x="48255" y="260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4135856" y="891664"/>
                <a:ext cx="97253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97253" h="25926" extrusionOk="0">
                    <a:moveTo>
                      <a:pt x="85702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4" y="5445"/>
                      <a:pt x="5532" y="697"/>
                      <a:pt x="11552" y="0"/>
                    </a:cubicBezTo>
                    <a:lnTo>
                      <a:pt x="85702" y="0"/>
                    </a:lnTo>
                    <a:cubicBezTo>
                      <a:pt x="92861" y="828"/>
                      <a:pt x="97994" y="7304"/>
                      <a:pt x="97166" y="14463"/>
                    </a:cubicBezTo>
                    <a:cubicBezTo>
                      <a:pt x="96470" y="20482"/>
                      <a:pt x="91721" y="25230"/>
                      <a:pt x="85702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4242329" y="891576"/>
                <a:ext cx="390805" cy="26101"/>
              </a:xfrm>
              <a:custGeom>
                <a:avLst/>
                <a:gdLst/>
                <a:ahLst/>
                <a:cxnLst/>
                <a:rect l="l" t="t" r="r" b="b"/>
                <a:pathLst>
                  <a:path w="390805" h="26101" extrusionOk="0">
                    <a:moveTo>
                      <a:pt x="376255" y="26014"/>
                    </a:moveTo>
                    <a:lnTo>
                      <a:pt x="301845" y="26014"/>
                    </a:lnTo>
                    <a:cubicBezTo>
                      <a:pt x="294686" y="25186"/>
                      <a:pt x="289553" y="18711"/>
                      <a:pt x="290381" y="11552"/>
                    </a:cubicBezTo>
                    <a:cubicBezTo>
                      <a:pt x="291078" y="5532"/>
                      <a:pt x="295826" y="784"/>
                      <a:pt x="301845" y="88"/>
                    </a:cubicBezTo>
                    <a:lnTo>
                      <a:pt x="376255" y="88"/>
                    </a:lnTo>
                    <a:cubicBezTo>
                      <a:pt x="383414" y="-740"/>
                      <a:pt x="389890" y="4392"/>
                      <a:pt x="390718" y="11552"/>
                    </a:cubicBezTo>
                    <a:cubicBezTo>
                      <a:pt x="391545" y="18711"/>
                      <a:pt x="386413" y="25186"/>
                      <a:pt x="379254" y="26014"/>
                    </a:cubicBezTo>
                    <a:cubicBezTo>
                      <a:pt x="378257" y="26129"/>
                      <a:pt x="377251" y="26129"/>
                      <a:pt x="376255" y="26014"/>
                    </a:cubicBezTo>
                    <a:close/>
                    <a:moveTo>
                      <a:pt x="265115" y="26014"/>
                    </a:moveTo>
                    <a:lnTo>
                      <a:pt x="209805" y="26014"/>
                    </a:lnTo>
                    <a:cubicBezTo>
                      <a:pt x="202646" y="25186"/>
                      <a:pt x="197513" y="18711"/>
                      <a:pt x="198341" y="11552"/>
                    </a:cubicBezTo>
                    <a:cubicBezTo>
                      <a:pt x="199038" y="5532"/>
                      <a:pt x="203786" y="784"/>
                      <a:pt x="209805" y="88"/>
                    </a:cubicBezTo>
                    <a:lnTo>
                      <a:pt x="265115" y="88"/>
                    </a:lnTo>
                    <a:cubicBezTo>
                      <a:pt x="272275" y="-740"/>
                      <a:pt x="278750" y="4392"/>
                      <a:pt x="279578" y="11552"/>
                    </a:cubicBezTo>
                    <a:cubicBezTo>
                      <a:pt x="280406" y="18711"/>
                      <a:pt x="275273" y="25186"/>
                      <a:pt x="268114" y="26014"/>
                    </a:cubicBezTo>
                    <a:cubicBezTo>
                      <a:pt x="267118" y="26129"/>
                      <a:pt x="266112" y="26129"/>
                      <a:pt x="265115" y="26014"/>
                    </a:cubicBezTo>
                    <a:close/>
                    <a:moveTo>
                      <a:pt x="178001" y="26014"/>
                    </a:moveTo>
                    <a:lnTo>
                      <a:pt x="103505" y="26014"/>
                    </a:lnTo>
                    <a:cubicBezTo>
                      <a:pt x="96346" y="26842"/>
                      <a:pt x="89870" y="21710"/>
                      <a:pt x="89042" y="14550"/>
                    </a:cubicBezTo>
                    <a:cubicBezTo>
                      <a:pt x="88214" y="7391"/>
                      <a:pt x="93347" y="916"/>
                      <a:pt x="100506" y="88"/>
                    </a:cubicBezTo>
                    <a:cubicBezTo>
                      <a:pt x="101503" y="-27"/>
                      <a:pt x="102509" y="-27"/>
                      <a:pt x="103505" y="88"/>
                    </a:cubicBezTo>
                    <a:lnTo>
                      <a:pt x="178001" y="88"/>
                    </a:lnTo>
                    <a:cubicBezTo>
                      <a:pt x="185161" y="916"/>
                      <a:pt x="190293" y="7391"/>
                      <a:pt x="189465" y="14550"/>
                    </a:cubicBezTo>
                    <a:cubicBezTo>
                      <a:pt x="188769" y="20570"/>
                      <a:pt x="184021" y="25318"/>
                      <a:pt x="178001" y="26014"/>
                    </a:cubicBezTo>
                    <a:close/>
                    <a:moveTo>
                      <a:pt x="66862" y="26014"/>
                    </a:moveTo>
                    <a:lnTo>
                      <a:pt x="11552" y="26014"/>
                    </a:lnTo>
                    <a:cubicBezTo>
                      <a:pt x="4392" y="25186"/>
                      <a:pt x="-740" y="18711"/>
                      <a:pt x="88" y="11552"/>
                    </a:cubicBezTo>
                    <a:cubicBezTo>
                      <a:pt x="784" y="5532"/>
                      <a:pt x="5532" y="784"/>
                      <a:pt x="11552" y="88"/>
                    </a:cubicBezTo>
                    <a:lnTo>
                      <a:pt x="66862" y="88"/>
                    </a:lnTo>
                    <a:cubicBezTo>
                      <a:pt x="74021" y="916"/>
                      <a:pt x="79154" y="7391"/>
                      <a:pt x="78326" y="14550"/>
                    </a:cubicBezTo>
                    <a:cubicBezTo>
                      <a:pt x="77629" y="20570"/>
                      <a:pt x="72881" y="25318"/>
                      <a:pt x="66862" y="260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4636010" y="891578"/>
                <a:ext cx="59806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9806" h="26100" extrusionOk="0">
                    <a:moveTo>
                      <a:pt x="48255" y="26013"/>
                    </a:moveTo>
                    <a:lnTo>
                      <a:pt x="14550" y="26013"/>
                    </a:lnTo>
                    <a:cubicBezTo>
                      <a:pt x="7391" y="26841"/>
                      <a:pt x="916" y="21708"/>
                      <a:pt x="88" y="14549"/>
                    </a:cubicBezTo>
                    <a:cubicBezTo>
                      <a:pt x="-740" y="7390"/>
                      <a:pt x="4392" y="914"/>
                      <a:pt x="11552" y="86"/>
                    </a:cubicBezTo>
                    <a:cubicBezTo>
                      <a:pt x="12548" y="-29"/>
                      <a:pt x="13554" y="-29"/>
                      <a:pt x="14550" y="86"/>
                    </a:cubicBezTo>
                    <a:lnTo>
                      <a:pt x="48255" y="86"/>
                    </a:lnTo>
                    <a:cubicBezTo>
                      <a:pt x="55414" y="914"/>
                      <a:pt x="60547" y="7390"/>
                      <a:pt x="59719" y="14549"/>
                    </a:cubicBezTo>
                    <a:cubicBezTo>
                      <a:pt x="59023" y="20568"/>
                      <a:pt x="54275" y="25316"/>
                      <a:pt x="48255" y="260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4062510" y="963568"/>
                <a:ext cx="633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63350" h="26100" extrusionOk="0">
                    <a:moveTo>
                      <a:pt x="51799" y="26013"/>
                    </a:moveTo>
                    <a:lnTo>
                      <a:pt x="14550" y="26013"/>
                    </a:lnTo>
                    <a:cubicBezTo>
                      <a:pt x="7391" y="26841"/>
                      <a:pt x="916" y="21708"/>
                      <a:pt x="88" y="14549"/>
                    </a:cubicBezTo>
                    <a:cubicBezTo>
                      <a:pt x="-740" y="7390"/>
                      <a:pt x="4392" y="914"/>
                      <a:pt x="11552" y="86"/>
                    </a:cubicBezTo>
                    <a:cubicBezTo>
                      <a:pt x="12548" y="-29"/>
                      <a:pt x="13554" y="-29"/>
                      <a:pt x="14550" y="86"/>
                    </a:cubicBezTo>
                    <a:lnTo>
                      <a:pt x="51799" y="86"/>
                    </a:lnTo>
                    <a:cubicBezTo>
                      <a:pt x="58958" y="914"/>
                      <a:pt x="64090" y="7390"/>
                      <a:pt x="63262" y="14549"/>
                    </a:cubicBezTo>
                    <a:cubicBezTo>
                      <a:pt x="62566" y="20568"/>
                      <a:pt x="57818" y="25316"/>
                      <a:pt x="51799" y="260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4132227" y="963654"/>
                <a:ext cx="62079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62079" h="25926" extrusionOk="0">
                    <a:moveTo>
                      <a:pt x="50269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4" y="5445"/>
                      <a:pt x="5532" y="697"/>
                      <a:pt x="11552" y="0"/>
                    </a:cubicBezTo>
                    <a:lnTo>
                      <a:pt x="50528" y="0"/>
                    </a:lnTo>
                    <a:cubicBezTo>
                      <a:pt x="57687" y="828"/>
                      <a:pt x="62820" y="7304"/>
                      <a:pt x="61992" y="14463"/>
                    </a:cubicBezTo>
                    <a:cubicBezTo>
                      <a:pt x="61296" y="20482"/>
                      <a:pt x="56547" y="25230"/>
                      <a:pt x="50528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4216687" y="963568"/>
                <a:ext cx="142945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142945" h="26100" extrusionOk="0">
                    <a:moveTo>
                      <a:pt x="131394" y="26013"/>
                    </a:moveTo>
                    <a:lnTo>
                      <a:pt x="92417" y="26013"/>
                    </a:lnTo>
                    <a:cubicBezTo>
                      <a:pt x="85258" y="25185"/>
                      <a:pt x="80125" y="18709"/>
                      <a:pt x="80953" y="11550"/>
                    </a:cubicBezTo>
                    <a:cubicBezTo>
                      <a:pt x="81650" y="5531"/>
                      <a:pt x="86398" y="783"/>
                      <a:pt x="92417" y="86"/>
                    </a:cubicBezTo>
                    <a:lnTo>
                      <a:pt x="131394" y="86"/>
                    </a:lnTo>
                    <a:cubicBezTo>
                      <a:pt x="138553" y="914"/>
                      <a:pt x="143686" y="7390"/>
                      <a:pt x="142858" y="14549"/>
                    </a:cubicBezTo>
                    <a:cubicBezTo>
                      <a:pt x="142161" y="20568"/>
                      <a:pt x="137413" y="25316"/>
                      <a:pt x="131394" y="26013"/>
                    </a:cubicBezTo>
                    <a:close/>
                    <a:moveTo>
                      <a:pt x="63206" y="26013"/>
                    </a:moveTo>
                    <a:lnTo>
                      <a:pt x="14550" y="26013"/>
                    </a:lnTo>
                    <a:cubicBezTo>
                      <a:pt x="7391" y="26841"/>
                      <a:pt x="916" y="21708"/>
                      <a:pt x="88" y="14549"/>
                    </a:cubicBezTo>
                    <a:cubicBezTo>
                      <a:pt x="-740" y="7390"/>
                      <a:pt x="4392" y="914"/>
                      <a:pt x="11552" y="86"/>
                    </a:cubicBezTo>
                    <a:cubicBezTo>
                      <a:pt x="12548" y="-29"/>
                      <a:pt x="13554" y="-29"/>
                      <a:pt x="14550" y="86"/>
                    </a:cubicBezTo>
                    <a:lnTo>
                      <a:pt x="63206" y="86"/>
                    </a:lnTo>
                    <a:cubicBezTo>
                      <a:pt x="70366" y="914"/>
                      <a:pt x="75498" y="7390"/>
                      <a:pt x="74670" y="14549"/>
                    </a:cubicBezTo>
                    <a:cubicBezTo>
                      <a:pt x="73974" y="20568"/>
                      <a:pt x="69226" y="25316"/>
                      <a:pt x="63206" y="260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4385272" y="963654"/>
                <a:ext cx="6035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60351" h="25926" extrusionOk="0">
                    <a:moveTo>
                      <a:pt x="48800" y="25927"/>
                    </a:moveTo>
                    <a:lnTo>
                      <a:pt x="11552" y="25927"/>
                    </a:lnTo>
                    <a:cubicBezTo>
                      <a:pt x="4392" y="25099"/>
                      <a:pt x="-740" y="18623"/>
                      <a:pt x="88" y="11464"/>
                    </a:cubicBezTo>
                    <a:cubicBezTo>
                      <a:pt x="784" y="5445"/>
                      <a:pt x="5532" y="697"/>
                      <a:pt x="11552" y="0"/>
                    </a:cubicBezTo>
                    <a:lnTo>
                      <a:pt x="48800" y="0"/>
                    </a:lnTo>
                    <a:cubicBezTo>
                      <a:pt x="55959" y="828"/>
                      <a:pt x="61092" y="7304"/>
                      <a:pt x="60264" y="14463"/>
                    </a:cubicBezTo>
                    <a:cubicBezTo>
                      <a:pt x="59567" y="20482"/>
                      <a:pt x="54819" y="25230"/>
                      <a:pt x="48800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314" name="Google Shape;314;p34"/>
          <p:cNvGrpSpPr/>
          <p:nvPr/>
        </p:nvGrpSpPr>
        <p:grpSpPr>
          <a:xfrm>
            <a:off x="3615884" y="2211344"/>
            <a:ext cx="728887" cy="473508"/>
            <a:chOff x="3615884" y="2211344"/>
            <a:chExt cx="728887" cy="473508"/>
          </a:xfrm>
        </p:grpSpPr>
        <p:sp>
          <p:nvSpPr>
            <p:cNvPr id="315" name="Google Shape;315;p34"/>
            <p:cNvSpPr/>
            <p:nvPr/>
          </p:nvSpPr>
          <p:spPr>
            <a:xfrm>
              <a:off x="3615884" y="2211344"/>
              <a:ext cx="728887" cy="473508"/>
            </a:xfrm>
            <a:custGeom>
              <a:avLst/>
              <a:gdLst/>
              <a:ahLst/>
              <a:cxnLst/>
              <a:rect l="l" t="t" r="r" b="b"/>
              <a:pathLst>
                <a:path w="728887" h="473508" extrusionOk="0">
                  <a:moveTo>
                    <a:pt x="159882" y="20828"/>
                  </a:moveTo>
                  <a:lnTo>
                    <a:pt x="275688" y="136547"/>
                  </a:lnTo>
                  <a:lnTo>
                    <a:pt x="278194" y="139140"/>
                  </a:lnTo>
                  <a:lnTo>
                    <a:pt x="636675" y="139140"/>
                  </a:lnTo>
                  <a:cubicBezTo>
                    <a:pt x="682776" y="139188"/>
                    <a:pt x="720150" y="176523"/>
                    <a:pt x="720245" y="222624"/>
                  </a:cubicBezTo>
                  <a:lnTo>
                    <a:pt x="720245" y="381382"/>
                  </a:lnTo>
                  <a:cubicBezTo>
                    <a:pt x="720150" y="427483"/>
                    <a:pt x="682776" y="464818"/>
                    <a:pt x="636675" y="464866"/>
                  </a:cubicBezTo>
                  <a:lnTo>
                    <a:pt x="92213" y="464866"/>
                  </a:lnTo>
                  <a:cubicBezTo>
                    <a:pt x="46092" y="464866"/>
                    <a:pt x="8690" y="427503"/>
                    <a:pt x="8642" y="381382"/>
                  </a:cubicBezTo>
                  <a:lnTo>
                    <a:pt x="8642" y="222624"/>
                  </a:lnTo>
                  <a:cubicBezTo>
                    <a:pt x="8690" y="176537"/>
                    <a:pt x="46039" y="139188"/>
                    <a:pt x="92126" y="139140"/>
                  </a:cubicBezTo>
                  <a:lnTo>
                    <a:pt x="159882" y="139140"/>
                  </a:lnTo>
                  <a:lnTo>
                    <a:pt x="159882" y="20828"/>
                  </a:lnTo>
                  <a:moveTo>
                    <a:pt x="151326" y="0"/>
                  </a:moveTo>
                  <a:lnTo>
                    <a:pt x="151326" y="130498"/>
                  </a:lnTo>
                  <a:lnTo>
                    <a:pt x="92126" y="130498"/>
                  </a:lnTo>
                  <a:cubicBezTo>
                    <a:pt x="41266" y="130545"/>
                    <a:pt x="48" y="171764"/>
                    <a:pt x="0" y="222624"/>
                  </a:cubicBezTo>
                  <a:lnTo>
                    <a:pt x="0" y="381382"/>
                  </a:lnTo>
                  <a:cubicBezTo>
                    <a:pt x="48" y="432242"/>
                    <a:pt x="41266" y="473461"/>
                    <a:pt x="92126" y="473508"/>
                  </a:cubicBezTo>
                  <a:lnTo>
                    <a:pt x="636588" y="473508"/>
                  </a:lnTo>
                  <a:cubicBezTo>
                    <a:pt x="687496" y="473508"/>
                    <a:pt x="728792" y="432290"/>
                    <a:pt x="728887" y="381382"/>
                  </a:cubicBezTo>
                  <a:lnTo>
                    <a:pt x="728887" y="222624"/>
                  </a:lnTo>
                  <a:cubicBezTo>
                    <a:pt x="728792" y="171750"/>
                    <a:pt x="687549" y="130545"/>
                    <a:pt x="636675" y="130498"/>
                  </a:cubicBezTo>
                  <a:lnTo>
                    <a:pt x="281737" y="130498"/>
                  </a:lnTo>
                  <a:lnTo>
                    <a:pt x="151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3624527" y="2232863"/>
              <a:ext cx="711343" cy="443088"/>
            </a:xfrm>
            <a:custGeom>
              <a:avLst/>
              <a:gdLst/>
              <a:ahLst/>
              <a:cxnLst/>
              <a:rect l="l" t="t" r="r" b="b"/>
              <a:pathLst>
                <a:path w="711343" h="443088" extrusionOk="0">
                  <a:moveTo>
                    <a:pt x="628032" y="443087"/>
                  </a:moveTo>
                  <a:lnTo>
                    <a:pt x="83571" y="443087"/>
                  </a:lnTo>
                  <a:cubicBezTo>
                    <a:pt x="37607" y="443278"/>
                    <a:pt x="192" y="406172"/>
                    <a:pt x="1" y="360209"/>
                  </a:cubicBezTo>
                  <a:cubicBezTo>
                    <a:pt x="0" y="360093"/>
                    <a:pt x="0" y="359979"/>
                    <a:pt x="0" y="359863"/>
                  </a:cubicBezTo>
                  <a:lnTo>
                    <a:pt x="0" y="201105"/>
                  </a:lnTo>
                  <a:cubicBezTo>
                    <a:pt x="0" y="155141"/>
                    <a:pt x="37261" y="117880"/>
                    <a:pt x="83225" y="117880"/>
                  </a:cubicBezTo>
                  <a:lnTo>
                    <a:pt x="151326" y="117880"/>
                  </a:lnTo>
                  <a:lnTo>
                    <a:pt x="151326" y="0"/>
                  </a:lnTo>
                  <a:lnTo>
                    <a:pt x="269465" y="117880"/>
                  </a:lnTo>
                  <a:lnTo>
                    <a:pt x="628032" y="117880"/>
                  </a:lnTo>
                  <a:cubicBezTo>
                    <a:pt x="674010" y="117880"/>
                    <a:pt x="711296" y="155127"/>
                    <a:pt x="711344" y="201105"/>
                  </a:cubicBezTo>
                  <a:lnTo>
                    <a:pt x="711344" y="359863"/>
                  </a:lnTo>
                  <a:cubicBezTo>
                    <a:pt x="711296" y="405840"/>
                    <a:pt x="674010" y="443087"/>
                    <a:pt x="628032" y="443087"/>
                  </a:cubicBezTo>
                  <a:close/>
                </a:path>
              </a:pathLst>
            </a:custGeom>
            <a:solidFill>
              <a:srgbClr val="F1F1F2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7" name="Google Shape;317;p34"/>
            <p:cNvGrpSpPr/>
            <p:nvPr/>
          </p:nvGrpSpPr>
          <p:grpSpPr>
            <a:xfrm>
              <a:off x="3714752" y="2397497"/>
              <a:ext cx="531152" cy="241896"/>
              <a:chOff x="3714752" y="2397497"/>
              <a:chExt cx="531152" cy="241896"/>
            </a:xfrm>
          </p:grpSpPr>
          <p:sp>
            <p:nvSpPr>
              <p:cNvPr id="318" name="Google Shape;318;p34"/>
              <p:cNvSpPr/>
              <p:nvPr/>
            </p:nvSpPr>
            <p:spPr>
              <a:xfrm>
                <a:off x="3714752" y="2397497"/>
                <a:ext cx="5963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631" h="25926" extrusionOk="0">
                    <a:moveTo>
                      <a:pt x="46668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668" y="0"/>
                    </a:lnTo>
                    <a:cubicBezTo>
                      <a:pt x="53827" y="0"/>
                      <a:pt x="59632" y="5804"/>
                      <a:pt x="59632" y="12963"/>
                    </a:cubicBezTo>
                    <a:cubicBezTo>
                      <a:pt x="59632" y="20123"/>
                      <a:pt x="53827" y="25927"/>
                      <a:pt x="46668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3812064" y="2397497"/>
                <a:ext cx="112349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12349" h="25926" extrusionOk="0">
                    <a:moveTo>
                      <a:pt x="99386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99386" y="0"/>
                    </a:lnTo>
                    <a:cubicBezTo>
                      <a:pt x="106545" y="0"/>
                      <a:pt x="112349" y="5804"/>
                      <a:pt x="112349" y="12963"/>
                    </a:cubicBezTo>
                    <a:cubicBezTo>
                      <a:pt x="112349" y="20123"/>
                      <a:pt x="106545" y="25927"/>
                      <a:pt x="99386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3935388" y="2397497"/>
                <a:ext cx="239822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239822" h="25926" extrusionOk="0">
                    <a:moveTo>
                      <a:pt x="226859" y="25927"/>
                    </a:moveTo>
                    <a:lnTo>
                      <a:pt x="140437" y="25927"/>
                    </a:lnTo>
                    <a:cubicBezTo>
                      <a:pt x="133277" y="25927"/>
                      <a:pt x="127473" y="20123"/>
                      <a:pt x="127473" y="12963"/>
                    </a:cubicBezTo>
                    <a:cubicBezTo>
                      <a:pt x="127473" y="5804"/>
                      <a:pt x="133277" y="0"/>
                      <a:pt x="140437" y="0"/>
                    </a:cubicBezTo>
                    <a:lnTo>
                      <a:pt x="226859" y="0"/>
                    </a:lnTo>
                    <a:cubicBezTo>
                      <a:pt x="234018" y="0"/>
                      <a:pt x="239822" y="5804"/>
                      <a:pt x="239822" y="12963"/>
                    </a:cubicBezTo>
                    <a:cubicBezTo>
                      <a:pt x="239822" y="20123"/>
                      <a:pt x="234018" y="25927"/>
                      <a:pt x="226859" y="25927"/>
                    </a:cubicBezTo>
                    <a:close/>
                    <a:moveTo>
                      <a:pt x="76916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76916" y="0"/>
                    </a:lnTo>
                    <a:cubicBezTo>
                      <a:pt x="84075" y="0"/>
                      <a:pt x="89879" y="5804"/>
                      <a:pt x="89879" y="12963"/>
                    </a:cubicBezTo>
                    <a:cubicBezTo>
                      <a:pt x="89879" y="20123"/>
                      <a:pt x="84075" y="25927"/>
                      <a:pt x="76916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1" name="Google Shape;321;p34"/>
              <p:cNvSpPr/>
              <p:nvPr/>
            </p:nvSpPr>
            <p:spPr>
              <a:xfrm>
                <a:off x="4186187" y="2397497"/>
                <a:ext cx="59717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717" h="25926" extrusionOk="0">
                    <a:moveTo>
                      <a:pt x="46755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755" y="0"/>
                    </a:lnTo>
                    <a:cubicBezTo>
                      <a:pt x="53914" y="0"/>
                      <a:pt x="59718" y="5804"/>
                      <a:pt x="59718" y="12963"/>
                    </a:cubicBezTo>
                    <a:cubicBezTo>
                      <a:pt x="59718" y="20123"/>
                      <a:pt x="53914" y="25927"/>
                      <a:pt x="46755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2" name="Google Shape;322;p34"/>
              <p:cNvSpPr/>
              <p:nvPr/>
            </p:nvSpPr>
            <p:spPr>
              <a:xfrm>
                <a:off x="3714752" y="2469487"/>
                <a:ext cx="110275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10275" h="25926" extrusionOk="0">
                    <a:moveTo>
                      <a:pt x="97312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97312" y="0"/>
                    </a:lnTo>
                    <a:cubicBezTo>
                      <a:pt x="104471" y="0"/>
                      <a:pt x="110275" y="5804"/>
                      <a:pt x="110275" y="12963"/>
                    </a:cubicBezTo>
                    <a:cubicBezTo>
                      <a:pt x="110275" y="20123"/>
                      <a:pt x="104471" y="25927"/>
                      <a:pt x="97312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3" name="Google Shape;323;p34"/>
              <p:cNvSpPr/>
              <p:nvPr/>
            </p:nvSpPr>
            <p:spPr>
              <a:xfrm>
                <a:off x="3839460" y="2469487"/>
                <a:ext cx="80200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80200" h="25926" extrusionOk="0">
                    <a:moveTo>
                      <a:pt x="67237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67237" y="0"/>
                    </a:lnTo>
                    <a:cubicBezTo>
                      <a:pt x="74396" y="0"/>
                      <a:pt x="80200" y="5804"/>
                      <a:pt x="80200" y="12963"/>
                    </a:cubicBezTo>
                    <a:cubicBezTo>
                      <a:pt x="80200" y="20123"/>
                      <a:pt x="74396" y="25927"/>
                      <a:pt x="67237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4" name="Google Shape;324;p34"/>
              <p:cNvSpPr/>
              <p:nvPr/>
            </p:nvSpPr>
            <p:spPr>
              <a:xfrm>
                <a:off x="3916980" y="2469487"/>
                <a:ext cx="22124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221241" h="25926" extrusionOk="0">
                    <a:moveTo>
                      <a:pt x="208278" y="25927"/>
                    </a:moveTo>
                    <a:lnTo>
                      <a:pt x="154005" y="25927"/>
                    </a:lnTo>
                    <a:cubicBezTo>
                      <a:pt x="146846" y="25927"/>
                      <a:pt x="141042" y="20123"/>
                      <a:pt x="141042" y="12963"/>
                    </a:cubicBezTo>
                    <a:cubicBezTo>
                      <a:pt x="141042" y="5804"/>
                      <a:pt x="146846" y="0"/>
                      <a:pt x="154005" y="0"/>
                    </a:cubicBezTo>
                    <a:lnTo>
                      <a:pt x="208278" y="0"/>
                    </a:lnTo>
                    <a:cubicBezTo>
                      <a:pt x="215437" y="0"/>
                      <a:pt x="221242" y="5804"/>
                      <a:pt x="221242" y="12963"/>
                    </a:cubicBezTo>
                    <a:cubicBezTo>
                      <a:pt x="221242" y="20123"/>
                      <a:pt x="215437" y="25927"/>
                      <a:pt x="208278" y="25927"/>
                    </a:cubicBezTo>
                    <a:close/>
                    <a:moveTo>
                      <a:pt x="113732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113732" y="0"/>
                    </a:lnTo>
                    <a:cubicBezTo>
                      <a:pt x="120891" y="0"/>
                      <a:pt x="126695" y="5804"/>
                      <a:pt x="126695" y="12963"/>
                    </a:cubicBezTo>
                    <a:cubicBezTo>
                      <a:pt x="126695" y="20123"/>
                      <a:pt x="120891" y="25927"/>
                      <a:pt x="113732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5" name="Google Shape;325;p34"/>
              <p:cNvSpPr/>
              <p:nvPr/>
            </p:nvSpPr>
            <p:spPr>
              <a:xfrm>
                <a:off x="4135629" y="2469487"/>
                <a:ext cx="110275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10275" h="25926" extrusionOk="0">
                    <a:moveTo>
                      <a:pt x="97312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97312" y="0"/>
                    </a:lnTo>
                    <a:cubicBezTo>
                      <a:pt x="104471" y="0"/>
                      <a:pt x="110275" y="5804"/>
                      <a:pt x="110275" y="12963"/>
                    </a:cubicBezTo>
                    <a:cubicBezTo>
                      <a:pt x="110275" y="20123"/>
                      <a:pt x="104471" y="25927"/>
                      <a:pt x="97312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6" name="Google Shape;326;p34"/>
              <p:cNvSpPr/>
              <p:nvPr/>
            </p:nvSpPr>
            <p:spPr>
              <a:xfrm>
                <a:off x="3714752" y="2541477"/>
                <a:ext cx="5963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631" h="25926" extrusionOk="0">
                    <a:moveTo>
                      <a:pt x="46668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668" y="0"/>
                    </a:lnTo>
                    <a:cubicBezTo>
                      <a:pt x="53827" y="0"/>
                      <a:pt x="59632" y="5804"/>
                      <a:pt x="59632" y="12963"/>
                    </a:cubicBezTo>
                    <a:cubicBezTo>
                      <a:pt x="59632" y="20123"/>
                      <a:pt x="53827" y="25927"/>
                      <a:pt x="46668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7" name="Google Shape;327;p34"/>
              <p:cNvSpPr/>
              <p:nvPr/>
            </p:nvSpPr>
            <p:spPr>
              <a:xfrm>
                <a:off x="3855275" y="2541477"/>
                <a:ext cx="88150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88150" h="25926" extrusionOk="0">
                    <a:moveTo>
                      <a:pt x="75188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75188" y="0"/>
                    </a:lnTo>
                    <a:cubicBezTo>
                      <a:pt x="82347" y="0"/>
                      <a:pt x="88151" y="5804"/>
                      <a:pt x="88151" y="12963"/>
                    </a:cubicBezTo>
                    <a:cubicBezTo>
                      <a:pt x="88151" y="20123"/>
                      <a:pt x="82347" y="25927"/>
                      <a:pt x="75188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" name="Google Shape;328;p34"/>
              <p:cNvSpPr/>
              <p:nvPr/>
            </p:nvSpPr>
            <p:spPr>
              <a:xfrm>
                <a:off x="3944204" y="2541477"/>
                <a:ext cx="241205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241205" h="25926" extrusionOk="0">
                    <a:moveTo>
                      <a:pt x="228242" y="25927"/>
                    </a:moveTo>
                    <a:lnTo>
                      <a:pt x="166018" y="25927"/>
                    </a:lnTo>
                    <a:cubicBezTo>
                      <a:pt x="158858" y="25927"/>
                      <a:pt x="153054" y="20123"/>
                      <a:pt x="153054" y="12963"/>
                    </a:cubicBezTo>
                    <a:cubicBezTo>
                      <a:pt x="153054" y="5804"/>
                      <a:pt x="158858" y="0"/>
                      <a:pt x="166018" y="0"/>
                    </a:cubicBezTo>
                    <a:lnTo>
                      <a:pt x="228242" y="0"/>
                    </a:lnTo>
                    <a:cubicBezTo>
                      <a:pt x="235401" y="0"/>
                      <a:pt x="241205" y="5804"/>
                      <a:pt x="241205" y="12963"/>
                    </a:cubicBezTo>
                    <a:cubicBezTo>
                      <a:pt x="241205" y="20123"/>
                      <a:pt x="235401" y="25927"/>
                      <a:pt x="228242" y="25927"/>
                    </a:cubicBezTo>
                    <a:close/>
                    <a:moveTo>
                      <a:pt x="59199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59199" y="0"/>
                    </a:lnTo>
                    <a:cubicBezTo>
                      <a:pt x="66359" y="0"/>
                      <a:pt x="72163" y="5804"/>
                      <a:pt x="72163" y="12963"/>
                    </a:cubicBezTo>
                    <a:cubicBezTo>
                      <a:pt x="72163" y="20123"/>
                      <a:pt x="66359" y="25927"/>
                      <a:pt x="59199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9" name="Google Shape;329;p34"/>
              <p:cNvSpPr/>
              <p:nvPr/>
            </p:nvSpPr>
            <p:spPr>
              <a:xfrm>
                <a:off x="4186187" y="2541477"/>
                <a:ext cx="59717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717" h="25926" extrusionOk="0">
                    <a:moveTo>
                      <a:pt x="46755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755" y="0"/>
                    </a:lnTo>
                    <a:cubicBezTo>
                      <a:pt x="53914" y="0"/>
                      <a:pt x="59718" y="5804"/>
                      <a:pt x="59718" y="12963"/>
                    </a:cubicBezTo>
                    <a:cubicBezTo>
                      <a:pt x="59718" y="20123"/>
                      <a:pt x="53914" y="25927"/>
                      <a:pt x="46755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0" name="Google Shape;330;p34"/>
              <p:cNvSpPr/>
              <p:nvPr/>
            </p:nvSpPr>
            <p:spPr>
              <a:xfrm>
                <a:off x="3714752" y="2613467"/>
                <a:ext cx="59631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631" h="25926" extrusionOk="0">
                    <a:moveTo>
                      <a:pt x="46668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668" y="0"/>
                    </a:lnTo>
                    <a:cubicBezTo>
                      <a:pt x="53827" y="0"/>
                      <a:pt x="59632" y="5804"/>
                      <a:pt x="59632" y="12963"/>
                    </a:cubicBezTo>
                    <a:cubicBezTo>
                      <a:pt x="59632" y="20123"/>
                      <a:pt x="53827" y="25927"/>
                      <a:pt x="46668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1" name="Google Shape;331;p34"/>
              <p:cNvSpPr/>
              <p:nvPr/>
            </p:nvSpPr>
            <p:spPr>
              <a:xfrm>
                <a:off x="3790112" y="2613467"/>
                <a:ext cx="65853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65853" h="25926" extrusionOk="0">
                    <a:moveTo>
                      <a:pt x="52891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52891" y="0"/>
                    </a:lnTo>
                    <a:cubicBezTo>
                      <a:pt x="60050" y="0"/>
                      <a:pt x="65854" y="5804"/>
                      <a:pt x="65854" y="12963"/>
                    </a:cubicBezTo>
                    <a:cubicBezTo>
                      <a:pt x="65854" y="20123"/>
                      <a:pt x="60050" y="25927"/>
                      <a:pt x="52891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2" name="Google Shape;332;p34"/>
              <p:cNvSpPr/>
              <p:nvPr/>
            </p:nvSpPr>
            <p:spPr>
              <a:xfrm>
                <a:off x="3854065" y="2613467"/>
                <a:ext cx="149078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149078" h="25926" extrusionOk="0">
                    <a:moveTo>
                      <a:pt x="136115" y="25927"/>
                    </a:moveTo>
                    <a:lnTo>
                      <a:pt x="96102" y="25927"/>
                    </a:lnTo>
                    <a:cubicBezTo>
                      <a:pt x="88943" y="25927"/>
                      <a:pt x="83138" y="20123"/>
                      <a:pt x="83138" y="12963"/>
                    </a:cubicBezTo>
                    <a:cubicBezTo>
                      <a:pt x="83138" y="5804"/>
                      <a:pt x="88943" y="0"/>
                      <a:pt x="96102" y="0"/>
                    </a:cubicBezTo>
                    <a:lnTo>
                      <a:pt x="136115" y="0"/>
                    </a:lnTo>
                    <a:cubicBezTo>
                      <a:pt x="143275" y="0"/>
                      <a:pt x="149079" y="5804"/>
                      <a:pt x="149079" y="12963"/>
                    </a:cubicBezTo>
                    <a:cubicBezTo>
                      <a:pt x="149079" y="20123"/>
                      <a:pt x="143275" y="25927"/>
                      <a:pt x="136115" y="25927"/>
                    </a:cubicBezTo>
                    <a:close/>
                    <a:moveTo>
                      <a:pt x="54533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54533" y="0"/>
                    </a:lnTo>
                    <a:cubicBezTo>
                      <a:pt x="61692" y="0"/>
                      <a:pt x="67496" y="5804"/>
                      <a:pt x="67496" y="12963"/>
                    </a:cubicBezTo>
                    <a:cubicBezTo>
                      <a:pt x="67496" y="20123"/>
                      <a:pt x="61692" y="25927"/>
                      <a:pt x="54533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3" name="Google Shape;333;p34"/>
              <p:cNvSpPr/>
              <p:nvPr/>
            </p:nvSpPr>
            <p:spPr>
              <a:xfrm>
                <a:off x="4001156" y="2613467"/>
                <a:ext cx="59804" cy="25926"/>
              </a:xfrm>
              <a:custGeom>
                <a:avLst/>
                <a:gdLst/>
                <a:ahLst/>
                <a:cxnLst/>
                <a:rect l="l" t="t" r="r" b="b"/>
                <a:pathLst>
                  <a:path w="59804" h="25926" extrusionOk="0">
                    <a:moveTo>
                      <a:pt x="46841" y="25927"/>
                    </a:moveTo>
                    <a:lnTo>
                      <a:pt x="12963" y="25927"/>
                    </a:lnTo>
                    <a:cubicBezTo>
                      <a:pt x="5804" y="25927"/>
                      <a:pt x="0" y="20123"/>
                      <a:pt x="0" y="12963"/>
                    </a:cubicBezTo>
                    <a:cubicBezTo>
                      <a:pt x="0" y="5804"/>
                      <a:pt x="5804" y="0"/>
                      <a:pt x="12963" y="0"/>
                    </a:cubicBezTo>
                    <a:lnTo>
                      <a:pt x="46841" y="0"/>
                    </a:lnTo>
                    <a:cubicBezTo>
                      <a:pt x="54000" y="0"/>
                      <a:pt x="59804" y="5804"/>
                      <a:pt x="59804" y="12963"/>
                    </a:cubicBezTo>
                    <a:cubicBezTo>
                      <a:pt x="59804" y="20123"/>
                      <a:pt x="54000" y="25927"/>
                      <a:pt x="46841" y="259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0E669-EA5B-4830-BF75-C8CCBCB26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368196-2251-4D63-8D34-66308D86E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1ED403-FA29-4908-8A74-A26C80C0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C55F6-50B8-4D80-A835-4A1399E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C5F882-0883-4DA5-95B4-ADE1CF21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8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E2763-0EED-4693-9DBA-16B856A6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B1ABA-6F9B-4BD0-8793-3EC67ACF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36A5BD-69AD-480D-ABB7-9791D9D3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956E2-4697-43CC-B9D9-841524BE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721DB-6D35-4683-B202-2CB33503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5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BFCDD-A411-4B30-9CF6-8F8E811B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4635F-2202-469F-8D65-EDB04E0AB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AE0411-E012-44CD-8252-B6EA874A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EC1D6-220D-4911-BC1D-7E975FB3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612AE-B468-4459-8832-7546545D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4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10601-12CD-4C2B-9310-FD154CD3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CC6EBB-4901-4440-9C68-2505A34C9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C8409D-F4F8-4694-BB7A-83814EC08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525AC6-75E3-4A5C-B2E7-A4C5674B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3A75D4-9276-4CE3-92EB-3E954A04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7C5490-062A-4298-800F-FA54DD05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2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5AA52F-175A-4BE0-A819-751B9F48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EBAD39-D9D0-46FC-997C-67BA3C9B1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110C2-6163-4E65-84E5-3CB15F484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A44-BC73-4D6E-BA6B-B240247DE22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759406-4B09-49FE-B081-4099B1CF3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73814-B0A8-4FD4-AB45-42C6C2CB8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F8F73-0E9A-465C-B838-4017A4281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5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openai.com/better-language-models/language_models_are_unsupervised_multitask_learners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GPT-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ikidocs.net/book/2155" TargetMode="External"/><Relationship Id="rId5" Type="http://schemas.openxmlformats.org/officeDocument/2006/relationships/hyperlink" Target="https://medium.com/ai-networkkr/ai-%EB%AA%A8%EB%8D%B8-%ED%83%90%ED%97%98%EA%B8%B0-7-%ED%95%9C%EA%B8%80-%EB%B2%84%EC%A0%84%EC%9D%98-gpt-2-f7317e6499f9" TargetMode="External"/><Relationship Id="rId4" Type="http://schemas.openxmlformats.org/officeDocument/2006/relationships/hyperlink" Target="https://sktelecom.github.io/project/kogpt2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BD7"/>
            </a:gs>
            <a:gs pos="50000">
              <a:srgbClr val="00D4EA"/>
            </a:gs>
            <a:gs pos="100000">
              <a:srgbClr val="00AAFF"/>
            </a:gs>
          </a:gsLst>
          <a:lin ang="5400000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/>
          <p:nvPr/>
        </p:nvSpPr>
        <p:spPr>
          <a:xfrm>
            <a:off x="10232557" y="246490"/>
            <a:ext cx="163337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 b="0" i="0" u="none" strike="noStrike" cap="none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 b="0" i="0" u="none" strike="noStrike" cap="none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5129848" y="2963982"/>
            <a:ext cx="498152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Chat Bot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pSp>
        <p:nvGrpSpPr>
          <p:cNvPr id="340" name="Google Shape;340;p1"/>
          <p:cNvGrpSpPr/>
          <p:nvPr/>
        </p:nvGrpSpPr>
        <p:grpSpPr>
          <a:xfrm>
            <a:off x="4126537" y="4385993"/>
            <a:ext cx="782851" cy="635894"/>
            <a:chOff x="2123672" y="5059651"/>
            <a:chExt cx="617172" cy="501316"/>
          </a:xfrm>
        </p:grpSpPr>
        <p:sp>
          <p:nvSpPr>
            <p:cNvPr id="341" name="Google Shape;341;p1"/>
            <p:cNvSpPr/>
            <p:nvPr/>
          </p:nvSpPr>
          <p:spPr>
            <a:xfrm>
              <a:off x="2123672" y="5059651"/>
              <a:ext cx="432244" cy="381344"/>
            </a:xfrm>
            <a:custGeom>
              <a:avLst/>
              <a:gdLst/>
              <a:ahLst/>
              <a:cxnLst/>
              <a:rect l="l" t="t" r="r" b="b"/>
              <a:pathLst>
                <a:path w="432244" h="381344" extrusionOk="0">
                  <a:moveTo>
                    <a:pt x="54959" y="287846"/>
                  </a:moveTo>
                  <a:lnTo>
                    <a:pt x="56102" y="287846"/>
                  </a:lnTo>
                  <a:cubicBezTo>
                    <a:pt x="59153" y="287846"/>
                    <a:pt x="61627" y="290322"/>
                    <a:pt x="61628" y="293370"/>
                  </a:cubicBezTo>
                  <a:cubicBezTo>
                    <a:pt x="61628" y="293399"/>
                    <a:pt x="61627" y="293437"/>
                    <a:pt x="61627" y="293466"/>
                  </a:cubicBezTo>
                  <a:lnTo>
                    <a:pt x="61627" y="375571"/>
                  </a:lnTo>
                  <a:cubicBezTo>
                    <a:pt x="61543" y="378676"/>
                    <a:pt x="63990" y="381257"/>
                    <a:pt x="67093" y="381343"/>
                  </a:cubicBezTo>
                  <a:cubicBezTo>
                    <a:pt x="68603" y="381381"/>
                    <a:pt x="70066" y="380810"/>
                    <a:pt x="71152" y="379762"/>
                  </a:cubicBezTo>
                  <a:lnTo>
                    <a:pt x="170974" y="292132"/>
                  </a:lnTo>
                  <a:lnTo>
                    <a:pt x="170974" y="189262"/>
                  </a:lnTo>
                  <a:cubicBezTo>
                    <a:pt x="171026" y="143675"/>
                    <a:pt x="207969" y="106737"/>
                    <a:pt x="253556" y="106680"/>
                  </a:cubicBezTo>
                  <a:lnTo>
                    <a:pt x="432245" y="106680"/>
                  </a:lnTo>
                  <a:lnTo>
                    <a:pt x="432245" y="77534"/>
                  </a:lnTo>
                  <a:cubicBezTo>
                    <a:pt x="432192" y="34738"/>
                    <a:pt x="397510" y="57"/>
                    <a:pt x="354711" y="0"/>
                  </a:cubicBezTo>
                  <a:lnTo>
                    <a:pt x="77534" y="0"/>
                  </a:lnTo>
                  <a:cubicBezTo>
                    <a:pt x="34735" y="57"/>
                    <a:pt x="52" y="34738"/>
                    <a:pt x="0" y="77534"/>
                  </a:cubicBezTo>
                  <a:lnTo>
                    <a:pt x="0" y="233458"/>
                  </a:lnTo>
                  <a:cubicBezTo>
                    <a:pt x="51" y="263547"/>
                    <a:pt x="24486" y="287903"/>
                    <a:pt x="54576" y="287846"/>
                  </a:cubicBezTo>
                  <a:cubicBezTo>
                    <a:pt x="54704" y="287846"/>
                    <a:pt x="54832" y="287846"/>
                    <a:pt x="54959" y="287846"/>
                  </a:cubicBezTo>
                  <a:close/>
                  <a:moveTo>
                    <a:pt x="71819" y="47530"/>
                  </a:moveTo>
                  <a:lnTo>
                    <a:pt x="295942" y="47530"/>
                  </a:lnTo>
                  <a:cubicBezTo>
                    <a:pt x="298993" y="47530"/>
                    <a:pt x="301466" y="50006"/>
                    <a:pt x="301466" y="53054"/>
                  </a:cubicBezTo>
                  <a:cubicBezTo>
                    <a:pt x="301466" y="56102"/>
                    <a:pt x="298993" y="58579"/>
                    <a:pt x="295942" y="58579"/>
                  </a:cubicBezTo>
                  <a:lnTo>
                    <a:pt x="71342" y="58579"/>
                  </a:lnTo>
                  <a:cubicBezTo>
                    <a:pt x="68291" y="58579"/>
                    <a:pt x="65818" y="56102"/>
                    <a:pt x="65818" y="53054"/>
                  </a:cubicBezTo>
                  <a:cubicBezTo>
                    <a:pt x="65818" y="50006"/>
                    <a:pt x="68291" y="47530"/>
                    <a:pt x="71342" y="47530"/>
                  </a:cubicBezTo>
                  <a:close/>
                  <a:moveTo>
                    <a:pt x="71819" y="113729"/>
                  </a:moveTo>
                  <a:lnTo>
                    <a:pt x="176594" y="113729"/>
                  </a:lnTo>
                  <a:cubicBezTo>
                    <a:pt x="179671" y="114129"/>
                    <a:pt x="181839" y="116958"/>
                    <a:pt x="181436" y="120034"/>
                  </a:cubicBezTo>
                  <a:cubicBezTo>
                    <a:pt x="181105" y="122558"/>
                    <a:pt x="179118" y="124539"/>
                    <a:pt x="176594" y="124873"/>
                  </a:cubicBezTo>
                  <a:lnTo>
                    <a:pt x="71819" y="124873"/>
                  </a:lnTo>
                  <a:cubicBezTo>
                    <a:pt x="68741" y="124473"/>
                    <a:pt x="66573" y="121644"/>
                    <a:pt x="66976" y="118567"/>
                  </a:cubicBezTo>
                  <a:cubicBezTo>
                    <a:pt x="67307" y="116043"/>
                    <a:pt x="69294" y="114062"/>
                    <a:pt x="71819" y="113729"/>
                  </a:cubicBezTo>
                  <a:close/>
                  <a:moveTo>
                    <a:pt x="71819" y="180404"/>
                  </a:moveTo>
                  <a:lnTo>
                    <a:pt x="155258" y="180404"/>
                  </a:lnTo>
                  <a:cubicBezTo>
                    <a:pt x="158308" y="180404"/>
                    <a:pt x="160782" y="182880"/>
                    <a:pt x="160782" y="185928"/>
                  </a:cubicBezTo>
                  <a:cubicBezTo>
                    <a:pt x="160782" y="188976"/>
                    <a:pt x="158308" y="191453"/>
                    <a:pt x="155258" y="191453"/>
                  </a:cubicBezTo>
                  <a:lnTo>
                    <a:pt x="71342" y="191453"/>
                  </a:lnTo>
                  <a:cubicBezTo>
                    <a:pt x="68291" y="191453"/>
                    <a:pt x="65818" y="188976"/>
                    <a:pt x="65818" y="185928"/>
                  </a:cubicBezTo>
                  <a:cubicBezTo>
                    <a:pt x="65818" y="182880"/>
                    <a:pt x="68291" y="180404"/>
                    <a:pt x="71342" y="180404"/>
                  </a:cubicBezTo>
                  <a:close/>
                  <a:moveTo>
                    <a:pt x="71819" y="242411"/>
                  </a:moveTo>
                  <a:lnTo>
                    <a:pt x="155258" y="242411"/>
                  </a:lnTo>
                  <a:cubicBezTo>
                    <a:pt x="158308" y="242411"/>
                    <a:pt x="160782" y="244888"/>
                    <a:pt x="160782" y="247936"/>
                  </a:cubicBezTo>
                  <a:cubicBezTo>
                    <a:pt x="160782" y="250984"/>
                    <a:pt x="158308" y="253460"/>
                    <a:pt x="155258" y="253460"/>
                  </a:cubicBezTo>
                  <a:lnTo>
                    <a:pt x="71342" y="253460"/>
                  </a:lnTo>
                  <a:cubicBezTo>
                    <a:pt x="68291" y="253460"/>
                    <a:pt x="65818" y="250984"/>
                    <a:pt x="65818" y="247936"/>
                  </a:cubicBezTo>
                  <a:cubicBezTo>
                    <a:pt x="65818" y="244888"/>
                    <a:pt x="68291" y="242411"/>
                    <a:pt x="71342" y="242411"/>
                  </a:cubicBezTo>
                  <a:close/>
                </a:path>
              </a:pathLst>
            </a:custGeom>
            <a:solidFill>
              <a:schemeClr val="lt1">
                <a:alpha val="6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2305695" y="5177380"/>
              <a:ext cx="435149" cy="383587"/>
            </a:xfrm>
            <a:custGeom>
              <a:avLst/>
              <a:gdLst/>
              <a:ahLst/>
              <a:cxnLst/>
              <a:rect l="l" t="t" r="r" b="b"/>
              <a:pathLst>
                <a:path w="435149" h="383587" extrusionOk="0">
                  <a:moveTo>
                    <a:pt x="363188" y="0"/>
                  </a:moveTo>
                  <a:lnTo>
                    <a:pt x="71533" y="0"/>
                  </a:lnTo>
                  <a:cubicBezTo>
                    <a:pt x="32048" y="57"/>
                    <a:pt x="52" y="32052"/>
                    <a:pt x="0" y="71533"/>
                  </a:cubicBezTo>
                  <a:lnTo>
                    <a:pt x="0" y="218027"/>
                  </a:lnTo>
                  <a:cubicBezTo>
                    <a:pt x="52" y="257508"/>
                    <a:pt x="32048" y="289503"/>
                    <a:pt x="71533" y="289560"/>
                  </a:cubicBezTo>
                  <a:lnTo>
                    <a:pt x="255270" y="289560"/>
                  </a:lnTo>
                  <a:cubicBezTo>
                    <a:pt x="256596" y="289560"/>
                    <a:pt x="257878" y="290036"/>
                    <a:pt x="258890" y="290894"/>
                  </a:cubicBezTo>
                  <a:lnTo>
                    <a:pt x="363665" y="381857"/>
                  </a:lnTo>
                  <a:cubicBezTo>
                    <a:pt x="365760" y="384077"/>
                    <a:pt x="369257" y="384172"/>
                    <a:pt x="371474" y="382076"/>
                  </a:cubicBezTo>
                  <a:cubicBezTo>
                    <a:pt x="372679" y="380943"/>
                    <a:pt x="373309" y="379324"/>
                    <a:pt x="373190" y="377666"/>
                  </a:cubicBezTo>
                  <a:lnTo>
                    <a:pt x="373190" y="295085"/>
                  </a:lnTo>
                  <a:cubicBezTo>
                    <a:pt x="373190" y="292037"/>
                    <a:pt x="375662" y="289560"/>
                    <a:pt x="378713" y="289560"/>
                  </a:cubicBezTo>
                  <a:cubicBezTo>
                    <a:pt x="378745" y="289560"/>
                    <a:pt x="378777" y="289560"/>
                    <a:pt x="378809" y="289560"/>
                  </a:cubicBezTo>
                  <a:lnTo>
                    <a:pt x="379381" y="289560"/>
                  </a:lnTo>
                  <a:cubicBezTo>
                    <a:pt x="393615" y="289646"/>
                    <a:pt x="407217" y="283693"/>
                    <a:pt x="416814" y="273177"/>
                  </a:cubicBezTo>
                  <a:cubicBezTo>
                    <a:pt x="426339" y="262795"/>
                    <a:pt x="437483" y="242697"/>
                    <a:pt x="434721" y="206502"/>
                  </a:cubicBezTo>
                  <a:lnTo>
                    <a:pt x="434721" y="71533"/>
                  </a:lnTo>
                  <a:cubicBezTo>
                    <a:pt x="434721" y="32023"/>
                    <a:pt x="402695" y="0"/>
                    <a:pt x="363188" y="0"/>
                  </a:cubicBezTo>
                  <a:close/>
                  <a:moveTo>
                    <a:pt x="155543" y="224409"/>
                  </a:moveTo>
                  <a:lnTo>
                    <a:pt x="142018" y="241078"/>
                  </a:lnTo>
                  <a:cubicBezTo>
                    <a:pt x="141097" y="242202"/>
                    <a:pt x="139752" y="242888"/>
                    <a:pt x="138303" y="242983"/>
                  </a:cubicBezTo>
                  <a:lnTo>
                    <a:pt x="137731" y="242983"/>
                  </a:lnTo>
                  <a:cubicBezTo>
                    <a:pt x="136438" y="242954"/>
                    <a:pt x="135193" y="242488"/>
                    <a:pt x="134207" y="241649"/>
                  </a:cubicBezTo>
                  <a:lnTo>
                    <a:pt x="41624" y="164592"/>
                  </a:lnTo>
                  <a:cubicBezTo>
                    <a:pt x="39283" y="162639"/>
                    <a:pt x="38972" y="159153"/>
                    <a:pt x="40929" y="156810"/>
                  </a:cubicBezTo>
                  <a:cubicBezTo>
                    <a:pt x="41139" y="156563"/>
                    <a:pt x="41372" y="156324"/>
                    <a:pt x="41624" y="156115"/>
                  </a:cubicBezTo>
                  <a:lnTo>
                    <a:pt x="134207" y="78962"/>
                  </a:lnTo>
                  <a:cubicBezTo>
                    <a:pt x="136555" y="77010"/>
                    <a:pt x="140038" y="77343"/>
                    <a:pt x="141986" y="79686"/>
                  </a:cubicBezTo>
                  <a:cubicBezTo>
                    <a:pt x="141997" y="79696"/>
                    <a:pt x="142007" y="79715"/>
                    <a:pt x="142018" y="79724"/>
                  </a:cubicBezTo>
                  <a:lnTo>
                    <a:pt x="155543" y="95917"/>
                  </a:lnTo>
                  <a:cubicBezTo>
                    <a:pt x="156509" y="97050"/>
                    <a:pt x="156959" y="98536"/>
                    <a:pt x="156781" y="100013"/>
                  </a:cubicBezTo>
                  <a:cubicBezTo>
                    <a:pt x="156647" y="101451"/>
                    <a:pt x="155965" y="102775"/>
                    <a:pt x="154876" y="103727"/>
                  </a:cubicBezTo>
                  <a:lnTo>
                    <a:pt x="86868" y="160306"/>
                  </a:lnTo>
                  <a:lnTo>
                    <a:pt x="154876" y="216884"/>
                  </a:lnTo>
                  <a:cubicBezTo>
                    <a:pt x="157002" y="218846"/>
                    <a:pt x="157291" y="222104"/>
                    <a:pt x="155543" y="224409"/>
                  </a:cubicBezTo>
                  <a:close/>
                  <a:moveTo>
                    <a:pt x="209741" y="248698"/>
                  </a:moveTo>
                  <a:lnTo>
                    <a:pt x="208598" y="248698"/>
                  </a:lnTo>
                  <a:lnTo>
                    <a:pt x="187262" y="243840"/>
                  </a:lnTo>
                  <a:cubicBezTo>
                    <a:pt x="185817" y="243487"/>
                    <a:pt x="184558" y="242602"/>
                    <a:pt x="183737" y="241363"/>
                  </a:cubicBezTo>
                  <a:cubicBezTo>
                    <a:pt x="182960" y="240078"/>
                    <a:pt x="182721" y="238535"/>
                    <a:pt x="183071" y="237077"/>
                  </a:cubicBezTo>
                  <a:lnTo>
                    <a:pt x="227648" y="54578"/>
                  </a:lnTo>
                  <a:cubicBezTo>
                    <a:pt x="228354" y="51645"/>
                    <a:pt x="231278" y="49825"/>
                    <a:pt x="234220" y="50482"/>
                  </a:cubicBezTo>
                  <a:lnTo>
                    <a:pt x="255746" y="55245"/>
                  </a:lnTo>
                  <a:cubicBezTo>
                    <a:pt x="257217" y="55540"/>
                    <a:pt x="258496" y="56436"/>
                    <a:pt x="259271" y="57721"/>
                  </a:cubicBezTo>
                  <a:cubicBezTo>
                    <a:pt x="260113" y="58979"/>
                    <a:pt x="260358" y="60550"/>
                    <a:pt x="259937" y="62008"/>
                  </a:cubicBezTo>
                  <a:lnTo>
                    <a:pt x="215360" y="244507"/>
                  </a:lnTo>
                  <a:cubicBezTo>
                    <a:pt x="214694" y="247040"/>
                    <a:pt x="212363" y="248783"/>
                    <a:pt x="209741" y="248698"/>
                  </a:cubicBezTo>
                  <a:close/>
                  <a:moveTo>
                    <a:pt x="387953" y="164306"/>
                  </a:moveTo>
                  <a:lnTo>
                    <a:pt x="295370" y="241078"/>
                  </a:lnTo>
                  <a:cubicBezTo>
                    <a:pt x="294384" y="241916"/>
                    <a:pt x="293139" y="242383"/>
                    <a:pt x="291846" y="242411"/>
                  </a:cubicBezTo>
                  <a:lnTo>
                    <a:pt x="291274" y="242411"/>
                  </a:lnTo>
                  <a:cubicBezTo>
                    <a:pt x="289826" y="242316"/>
                    <a:pt x="288481" y="241630"/>
                    <a:pt x="287560" y="240506"/>
                  </a:cubicBezTo>
                  <a:lnTo>
                    <a:pt x="274034" y="224219"/>
                  </a:lnTo>
                  <a:cubicBezTo>
                    <a:pt x="272086" y="221866"/>
                    <a:pt x="272410" y="218389"/>
                    <a:pt x="274758" y="216437"/>
                  </a:cubicBezTo>
                  <a:cubicBezTo>
                    <a:pt x="274771" y="216427"/>
                    <a:pt x="274784" y="216418"/>
                    <a:pt x="274796" y="216408"/>
                  </a:cubicBezTo>
                  <a:lnTo>
                    <a:pt x="342710" y="159829"/>
                  </a:lnTo>
                  <a:lnTo>
                    <a:pt x="274796" y="103251"/>
                  </a:lnTo>
                  <a:cubicBezTo>
                    <a:pt x="273648" y="102336"/>
                    <a:pt x="272924" y="100994"/>
                    <a:pt x="272796" y="99536"/>
                  </a:cubicBezTo>
                  <a:cubicBezTo>
                    <a:pt x="272619" y="98060"/>
                    <a:pt x="273068" y="96574"/>
                    <a:pt x="274034" y="95440"/>
                  </a:cubicBezTo>
                  <a:lnTo>
                    <a:pt x="287560" y="79248"/>
                  </a:lnTo>
                  <a:cubicBezTo>
                    <a:pt x="289487" y="76886"/>
                    <a:pt x="292967" y="76524"/>
                    <a:pt x="295332" y="78457"/>
                  </a:cubicBezTo>
                  <a:cubicBezTo>
                    <a:pt x="295345" y="78467"/>
                    <a:pt x="295358" y="78476"/>
                    <a:pt x="295370" y="78486"/>
                  </a:cubicBezTo>
                  <a:lnTo>
                    <a:pt x="387953" y="155638"/>
                  </a:lnTo>
                  <a:cubicBezTo>
                    <a:pt x="390295" y="157591"/>
                    <a:pt x="390606" y="161077"/>
                    <a:pt x="388649" y="163420"/>
                  </a:cubicBezTo>
                  <a:cubicBezTo>
                    <a:pt x="388438" y="163668"/>
                    <a:pt x="388206" y="163906"/>
                    <a:pt x="387953" y="164116"/>
                  </a:cubicBezTo>
                  <a:close/>
                </a:path>
              </a:pathLst>
            </a:custGeom>
            <a:solidFill>
              <a:schemeClr val="lt1">
                <a:alpha val="6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2591826" y="5267486"/>
              <a:ext cx="89630" cy="138493"/>
            </a:xfrm>
            <a:custGeom>
              <a:avLst/>
              <a:gdLst/>
              <a:ahLst/>
              <a:cxnLst/>
              <a:rect l="l" t="t" r="r" b="b"/>
              <a:pathLst>
                <a:path w="89630" h="138493" extrusionOk="0">
                  <a:moveTo>
                    <a:pt x="0" y="8096"/>
                  </a:moveTo>
                  <a:lnTo>
                    <a:pt x="68866" y="65246"/>
                  </a:lnTo>
                  <a:cubicBezTo>
                    <a:pt x="70091" y="66294"/>
                    <a:pt x="70789" y="67828"/>
                    <a:pt x="70771" y="69437"/>
                  </a:cubicBezTo>
                  <a:cubicBezTo>
                    <a:pt x="70804" y="71076"/>
                    <a:pt x="70106" y="72647"/>
                    <a:pt x="68866" y="73724"/>
                  </a:cubicBezTo>
                  <a:lnTo>
                    <a:pt x="0" y="130874"/>
                  </a:lnTo>
                  <a:lnTo>
                    <a:pt x="6382" y="138494"/>
                  </a:lnTo>
                  <a:lnTo>
                    <a:pt x="89630" y="69247"/>
                  </a:lnTo>
                  <a:lnTo>
                    <a:pt x="6382" y="0"/>
                  </a:lnTo>
                  <a:close/>
                </a:path>
              </a:pathLst>
            </a:custGeom>
            <a:solidFill>
              <a:schemeClr val="lt1">
                <a:alpha val="6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2359607" y="5268343"/>
              <a:ext cx="89630" cy="138303"/>
            </a:xfrm>
            <a:custGeom>
              <a:avLst/>
              <a:gdLst/>
              <a:ahLst/>
              <a:cxnLst/>
              <a:rect l="l" t="t" r="r" b="b"/>
              <a:pathLst>
                <a:path w="89630" h="138303" extrusionOk="0">
                  <a:moveTo>
                    <a:pt x="20765" y="73343"/>
                  </a:moveTo>
                  <a:cubicBezTo>
                    <a:pt x="19454" y="72314"/>
                    <a:pt x="18711" y="70723"/>
                    <a:pt x="18764" y="69056"/>
                  </a:cubicBezTo>
                  <a:cubicBezTo>
                    <a:pt x="18741" y="67428"/>
                    <a:pt x="19481" y="65875"/>
                    <a:pt x="20765" y="64865"/>
                  </a:cubicBezTo>
                  <a:lnTo>
                    <a:pt x="89535" y="7715"/>
                  </a:lnTo>
                  <a:lnTo>
                    <a:pt x="83153" y="0"/>
                  </a:lnTo>
                  <a:lnTo>
                    <a:pt x="0" y="69056"/>
                  </a:lnTo>
                  <a:lnTo>
                    <a:pt x="83249" y="138303"/>
                  </a:lnTo>
                  <a:lnTo>
                    <a:pt x="89630" y="130683"/>
                  </a:lnTo>
                  <a:close/>
                </a:path>
              </a:pathLst>
            </a:custGeom>
            <a:solidFill>
              <a:schemeClr val="lt1">
                <a:alpha val="6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2500672" y="5239864"/>
              <a:ext cx="52673" cy="174021"/>
            </a:xfrm>
            <a:custGeom>
              <a:avLst/>
              <a:gdLst/>
              <a:ahLst/>
              <a:cxnLst/>
              <a:rect l="l" t="t" r="r" b="b"/>
              <a:pathLst>
                <a:path w="52673" h="174021" extrusionOk="0">
                  <a:moveTo>
                    <a:pt x="52673" y="2381"/>
                  </a:moveTo>
                  <a:lnTo>
                    <a:pt x="42005" y="0"/>
                  </a:lnTo>
                  <a:lnTo>
                    <a:pt x="0" y="171736"/>
                  </a:lnTo>
                  <a:lnTo>
                    <a:pt x="10668" y="174022"/>
                  </a:lnTo>
                  <a:lnTo>
                    <a:pt x="52673" y="2381"/>
                  </a:lnTo>
                  <a:close/>
                </a:path>
              </a:pathLst>
            </a:custGeom>
            <a:solidFill>
              <a:schemeClr val="lt1">
                <a:alpha val="6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</p:grpSp>
      <p:sp>
        <p:nvSpPr>
          <p:cNvPr id="346" name="Google Shape;346;p1"/>
          <p:cNvSpPr txBox="1"/>
          <p:nvPr/>
        </p:nvSpPr>
        <p:spPr>
          <a:xfrm>
            <a:off x="6571455" y="2089479"/>
            <a:ext cx="20983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MBTI</a:t>
            </a:r>
            <a:endParaRPr sz="36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347" name="Google Shape;347;p1"/>
          <p:cNvSpPr txBox="1"/>
          <p:nvPr/>
        </p:nvSpPr>
        <p:spPr>
          <a:xfrm>
            <a:off x="7761581" y="5824370"/>
            <a:ext cx="4699579" cy="83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 dirty="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KDT </a:t>
            </a:r>
            <a:r>
              <a:rPr lang="en-US" sz="1600" b="1" u="none" dirty="0" err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이루지명</a:t>
            </a:r>
            <a:endParaRPr sz="1600" b="1" u="none" dirty="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 dirty="0" err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백지명</a:t>
            </a:r>
            <a:r>
              <a:rPr lang="en-US" sz="1600" b="1" u="none" dirty="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b="1" u="none" dirty="0" err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강진영</a:t>
            </a:r>
            <a:r>
              <a:rPr lang="en-US" sz="1600" b="1" u="none" dirty="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b="1" u="none" dirty="0" err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고예성</a:t>
            </a:r>
            <a:r>
              <a:rPr lang="en-US" sz="1600" b="1" u="none" dirty="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b="1" u="none" dirty="0" err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박현식</a:t>
            </a:r>
            <a:r>
              <a:rPr lang="en-US" sz="1600" b="1" u="none" dirty="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b="1" u="none" dirty="0" err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안영준</a:t>
            </a:r>
            <a:r>
              <a:rPr lang="en-US" sz="1600" b="1" u="none" dirty="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b="1" u="none" dirty="0" err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조세연</a:t>
            </a:r>
            <a:endParaRPr sz="1600" b="1" u="none" dirty="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pic>
        <p:nvPicPr>
          <p:cNvPr id="348" name="Google Shape;348;p1" descr="시계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438" y="1940136"/>
            <a:ext cx="5362321" cy="3593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1"/>
          <p:cNvGrpSpPr/>
          <p:nvPr/>
        </p:nvGrpSpPr>
        <p:grpSpPr>
          <a:xfrm>
            <a:off x="3938157" y="1586281"/>
            <a:ext cx="746303" cy="628867"/>
            <a:chOff x="6501076" y="3895982"/>
            <a:chExt cx="588359" cy="495776"/>
          </a:xfrm>
        </p:grpSpPr>
        <p:sp>
          <p:nvSpPr>
            <p:cNvPr id="350" name="Google Shape;350;p1"/>
            <p:cNvSpPr/>
            <p:nvPr/>
          </p:nvSpPr>
          <p:spPr>
            <a:xfrm>
              <a:off x="6501076" y="3895982"/>
              <a:ext cx="588359" cy="495776"/>
            </a:xfrm>
            <a:custGeom>
              <a:avLst/>
              <a:gdLst/>
              <a:ahLst/>
              <a:cxnLst/>
              <a:rect l="l" t="t" r="r" b="b"/>
              <a:pathLst>
                <a:path w="588359" h="495776" extrusionOk="0">
                  <a:moveTo>
                    <a:pt x="62294" y="393002"/>
                  </a:moveTo>
                  <a:lnTo>
                    <a:pt x="62960" y="393002"/>
                  </a:lnTo>
                  <a:cubicBezTo>
                    <a:pt x="64475" y="392982"/>
                    <a:pt x="65932" y="393602"/>
                    <a:pt x="66961" y="394716"/>
                  </a:cubicBezTo>
                  <a:cubicBezTo>
                    <a:pt x="67989" y="395792"/>
                    <a:pt x="68532" y="397231"/>
                    <a:pt x="68485" y="398716"/>
                  </a:cubicBezTo>
                  <a:lnTo>
                    <a:pt x="65437" y="495776"/>
                  </a:lnTo>
                  <a:lnTo>
                    <a:pt x="152210" y="400526"/>
                  </a:lnTo>
                  <a:cubicBezTo>
                    <a:pt x="156877" y="395840"/>
                    <a:pt x="163221" y="393202"/>
                    <a:pt x="169831" y="393192"/>
                  </a:cubicBezTo>
                  <a:lnTo>
                    <a:pt x="195834" y="393192"/>
                  </a:lnTo>
                  <a:cubicBezTo>
                    <a:pt x="198882" y="357283"/>
                    <a:pt x="232982" y="328994"/>
                    <a:pt x="274511" y="328994"/>
                  </a:cubicBezTo>
                  <a:lnTo>
                    <a:pt x="326898" y="328994"/>
                  </a:lnTo>
                  <a:cubicBezTo>
                    <a:pt x="368427" y="328994"/>
                    <a:pt x="402431" y="357569"/>
                    <a:pt x="405479" y="393192"/>
                  </a:cubicBezTo>
                  <a:lnTo>
                    <a:pt x="481679" y="393192"/>
                  </a:lnTo>
                  <a:cubicBezTo>
                    <a:pt x="540572" y="393135"/>
                    <a:pt x="588302" y="345405"/>
                    <a:pt x="588359" y="286512"/>
                  </a:cubicBezTo>
                  <a:lnTo>
                    <a:pt x="588359" y="106680"/>
                  </a:lnTo>
                  <a:cubicBezTo>
                    <a:pt x="588312" y="47787"/>
                    <a:pt x="540572" y="48"/>
                    <a:pt x="481679" y="0"/>
                  </a:cubicBezTo>
                  <a:lnTo>
                    <a:pt x="106680" y="0"/>
                  </a:lnTo>
                  <a:cubicBezTo>
                    <a:pt x="47787" y="57"/>
                    <a:pt x="57" y="47787"/>
                    <a:pt x="0" y="106680"/>
                  </a:cubicBezTo>
                  <a:lnTo>
                    <a:pt x="0" y="330613"/>
                  </a:lnTo>
                  <a:cubicBezTo>
                    <a:pt x="48" y="365007"/>
                    <a:pt x="27899" y="392897"/>
                    <a:pt x="62294" y="393002"/>
                  </a:cubicBezTo>
                  <a:close/>
                  <a:moveTo>
                    <a:pt x="174975" y="22098"/>
                  </a:moveTo>
                  <a:cubicBezTo>
                    <a:pt x="177470" y="21336"/>
                    <a:pt x="180080" y="20945"/>
                    <a:pt x="182690" y="20955"/>
                  </a:cubicBezTo>
                  <a:cubicBezTo>
                    <a:pt x="197368" y="20822"/>
                    <a:pt x="209369" y="32614"/>
                    <a:pt x="209503" y="47292"/>
                  </a:cubicBezTo>
                  <a:cubicBezTo>
                    <a:pt x="209607" y="59217"/>
                    <a:pt x="201759" y="69742"/>
                    <a:pt x="190310" y="73057"/>
                  </a:cubicBezTo>
                  <a:cubicBezTo>
                    <a:pt x="187814" y="73819"/>
                    <a:pt x="185204" y="74209"/>
                    <a:pt x="182594" y="74200"/>
                  </a:cubicBezTo>
                  <a:lnTo>
                    <a:pt x="181356" y="74200"/>
                  </a:lnTo>
                  <a:cubicBezTo>
                    <a:pt x="180499" y="79638"/>
                    <a:pt x="181023" y="85211"/>
                    <a:pt x="182880" y="90392"/>
                  </a:cubicBezTo>
                  <a:lnTo>
                    <a:pt x="184118" y="89535"/>
                  </a:lnTo>
                  <a:cubicBezTo>
                    <a:pt x="191091" y="84896"/>
                    <a:pt x="199263" y="82382"/>
                    <a:pt x="207645" y="82296"/>
                  </a:cubicBezTo>
                  <a:cubicBezTo>
                    <a:pt x="216303" y="82220"/>
                    <a:pt x="224676" y="85344"/>
                    <a:pt x="231172" y="91059"/>
                  </a:cubicBezTo>
                  <a:cubicBezTo>
                    <a:pt x="253498" y="83106"/>
                    <a:pt x="277111" y="79353"/>
                    <a:pt x="300800" y="80010"/>
                  </a:cubicBezTo>
                  <a:cubicBezTo>
                    <a:pt x="323412" y="79543"/>
                    <a:pt x="345900" y="83486"/>
                    <a:pt x="366998" y="91630"/>
                  </a:cubicBezTo>
                  <a:cubicBezTo>
                    <a:pt x="373504" y="85468"/>
                    <a:pt x="382134" y="82058"/>
                    <a:pt x="391096" y="82105"/>
                  </a:cubicBezTo>
                  <a:cubicBezTo>
                    <a:pt x="399317" y="82172"/>
                    <a:pt x="407346" y="84591"/>
                    <a:pt x="414242" y="89059"/>
                  </a:cubicBezTo>
                  <a:cubicBezTo>
                    <a:pt x="416881" y="82810"/>
                    <a:pt x="417795" y="75971"/>
                    <a:pt x="416909" y="69247"/>
                  </a:cubicBezTo>
                  <a:cubicBezTo>
                    <a:pt x="415357" y="69152"/>
                    <a:pt x="413823" y="68866"/>
                    <a:pt x="412337" y="68389"/>
                  </a:cubicBezTo>
                  <a:cubicBezTo>
                    <a:pt x="405803" y="66475"/>
                    <a:pt x="400307" y="62017"/>
                    <a:pt x="397097" y="56007"/>
                  </a:cubicBezTo>
                  <a:cubicBezTo>
                    <a:pt x="390316" y="43472"/>
                    <a:pt x="394973" y="27803"/>
                    <a:pt x="407508" y="21022"/>
                  </a:cubicBezTo>
                  <a:cubicBezTo>
                    <a:pt x="411271" y="18983"/>
                    <a:pt x="415490" y="17916"/>
                    <a:pt x="419767" y="17907"/>
                  </a:cubicBezTo>
                  <a:cubicBezTo>
                    <a:pt x="429359" y="17936"/>
                    <a:pt x="438103" y="23393"/>
                    <a:pt x="442341" y="32004"/>
                  </a:cubicBezTo>
                  <a:cubicBezTo>
                    <a:pt x="445427" y="37862"/>
                    <a:pt x="446142" y="44682"/>
                    <a:pt x="444341" y="51054"/>
                  </a:cubicBezTo>
                  <a:cubicBezTo>
                    <a:pt x="441713" y="58817"/>
                    <a:pt x="435674" y="64961"/>
                    <a:pt x="427958" y="67723"/>
                  </a:cubicBezTo>
                  <a:cubicBezTo>
                    <a:pt x="429263" y="77533"/>
                    <a:pt x="427539" y="87506"/>
                    <a:pt x="423005" y="96298"/>
                  </a:cubicBezTo>
                  <a:cubicBezTo>
                    <a:pt x="434750" y="107728"/>
                    <a:pt x="437150" y="125711"/>
                    <a:pt x="428816" y="139827"/>
                  </a:cubicBezTo>
                  <a:cubicBezTo>
                    <a:pt x="427758" y="141513"/>
                    <a:pt x="426473" y="143056"/>
                    <a:pt x="425006" y="144399"/>
                  </a:cubicBezTo>
                  <a:cubicBezTo>
                    <a:pt x="433407" y="161401"/>
                    <a:pt x="438760" y="179746"/>
                    <a:pt x="440817" y="198596"/>
                  </a:cubicBezTo>
                  <a:cubicBezTo>
                    <a:pt x="445389" y="226971"/>
                    <a:pt x="437236" y="255927"/>
                    <a:pt x="418529" y="277749"/>
                  </a:cubicBezTo>
                  <a:cubicBezTo>
                    <a:pt x="394716" y="304610"/>
                    <a:pt x="354044" y="318802"/>
                    <a:pt x="300800" y="318802"/>
                  </a:cubicBezTo>
                  <a:cubicBezTo>
                    <a:pt x="247555" y="318802"/>
                    <a:pt x="207740" y="304800"/>
                    <a:pt x="183928" y="278321"/>
                  </a:cubicBezTo>
                  <a:cubicBezTo>
                    <a:pt x="165011" y="256404"/>
                    <a:pt x="156524" y="227352"/>
                    <a:pt x="160687" y="198691"/>
                  </a:cubicBezTo>
                  <a:cubicBezTo>
                    <a:pt x="162335" y="180156"/>
                    <a:pt x="166897" y="161992"/>
                    <a:pt x="174212" y="144875"/>
                  </a:cubicBezTo>
                  <a:cubicBezTo>
                    <a:pt x="172584" y="143370"/>
                    <a:pt x="171145" y="141675"/>
                    <a:pt x="169926" y="139827"/>
                  </a:cubicBezTo>
                  <a:cubicBezTo>
                    <a:pt x="161992" y="126435"/>
                    <a:pt x="163735" y="109433"/>
                    <a:pt x="174212" y="97917"/>
                  </a:cubicBezTo>
                  <a:cubicBezTo>
                    <a:pt x="170155" y="89583"/>
                    <a:pt x="168878" y="80162"/>
                    <a:pt x="170593" y="71056"/>
                  </a:cubicBezTo>
                  <a:cubicBezTo>
                    <a:pt x="157487" y="64341"/>
                    <a:pt x="152305" y="48263"/>
                    <a:pt x="159020" y="35157"/>
                  </a:cubicBezTo>
                  <a:cubicBezTo>
                    <a:pt x="162316" y="28737"/>
                    <a:pt x="168069" y="23917"/>
                    <a:pt x="174975" y="21812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6708055" y="4235833"/>
              <a:ext cx="187451" cy="53149"/>
            </a:xfrm>
            <a:custGeom>
              <a:avLst/>
              <a:gdLst/>
              <a:ahLst/>
              <a:cxnLst/>
              <a:rect l="l" t="t" r="r" b="b"/>
              <a:pathLst>
                <a:path w="187451" h="53149" extrusionOk="0">
                  <a:moveTo>
                    <a:pt x="119920" y="0"/>
                  </a:moveTo>
                  <a:lnTo>
                    <a:pt x="67532" y="0"/>
                  </a:lnTo>
                  <a:cubicBezTo>
                    <a:pt x="32195" y="0"/>
                    <a:pt x="3048" y="23431"/>
                    <a:pt x="0" y="53150"/>
                  </a:cubicBezTo>
                  <a:lnTo>
                    <a:pt x="187452" y="53150"/>
                  </a:lnTo>
                  <a:cubicBezTo>
                    <a:pt x="184404" y="23431"/>
                    <a:pt x="155257" y="0"/>
                    <a:pt x="119920" y="0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6906213" y="3925319"/>
              <a:ext cx="29092" cy="29053"/>
            </a:xfrm>
            <a:custGeom>
              <a:avLst/>
              <a:gdLst/>
              <a:ahLst/>
              <a:cxnLst/>
              <a:rect l="l" t="t" r="r" b="b"/>
              <a:pathLst>
                <a:path w="29092" h="29053" extrusionOk="0">
                  <a:moveTo>
                    <a:pt x="28632" y="18859"/>
                  </a:moveTo>
                  <a:cubicBezTo>
                    <a:pt x="29556" y="15202"/>
                    <a:pt x="29080" y="11325"/>
                    <a:pt x="27299" y="8001"/>
                  </a:cubicBezTo>
                  <a:cubicBezTo>
                    <a:pt x="25603" y="4477"/>
                    <a:pt x="22536" y="1791"/>
                    <a:pt x="18821" y="571"/>
                  </a:cubicBezTo>
                  <a:cubicBezTo>
                    <a:pt x="17459" y="190"/>
                    <a:pt x="16050" y="0"/>
                    <a:pt x="14630" y="0"/>
                  </a:cubicBezTo>
                  <a:cubicBezTo>
                    <a:pt x="8201" y="38"/>
                    <a:pt x="2534" y="4239"/>
                    <a:pt x="628" y="10382"/>
                  </a:cubicBezTo>
                  <a:cubicBezTo>
                    <a:pt x="-1677" y="18031"/>
                    <a:pt x="2552" y="26117"/>
                    <a:pt x="10153" y="28575"/>
                  </a:cubicBezTo>
                  <a:cubicBezTo>
                    <a:pt x="17888" y="30528"/>
                    <a:pt x="25860" y="26346"/>
                    <a:pt x="28632" y="18859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6878933" y="3989324"/>
              <a:ext cx="44253" cy="41245"/>
            </a:xfrm>
            <a:custGeom>
              <a:avLst/>
              <a:gdLst/>
              <a:ahLst/>
              <a:cxnLst/>
              <a:rect l="l" t="t" r="r" b="b"/>
              <a:pathLst>
                <a:path w="44253" h="41245" extrusionOk="0">
                  <a:moveTo>
                    <a:pt x="41338" y="41245"/>
                  </a:moveTo>
                  <a:cubicBezTo>
                    <a:pt x="41300" y="41093"/>
                    <a:pt x="41300" y="40922"/>
                    <a:pt x="41338" y="40769"/>
                  </a:cubicBezTo>
                  <a:cubicBezTo>
                    <a:pt x="47892" y="27939"/>
                    <a:pt x="43034" y="12223"/>
                    <a:pt x="30385" y="5336"/>
                  </a:cubicBezTo>
                  <a:cubicBezTo>
                    <a:pt x="25184" y="1888"/>
                    <a:pt x="19098" y="31"/>
                    <a:pt x="12859" y="2"/>
                  </a:cubicBezTo>
                  <a:cubicBezTo>
                    <a:pt x="8344" y="-55"/>
                    <a:pt x="3896" y="1136"/>
                    <a:pt x="0" y="3431"/>
                  </a:cubicBezTo>
                  <a:cubicBezTo>
                    <a:pt x="16840" y="12213"/>
                    <a:pt x="31090" y="25253"/>
                    <a:pt x="41338" y="41245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6668164" y="3928080"/>
              <a:ext cx="31462" cy="31051"/>
            </a:xfrm>
            <a:custGeom>
              <a:avLst/>
              <a:gdLst/>
              <a:ahLst/>
              <a:cxnLst/>
              <a:rect l="l" t="t" r="r" b="b"/>
              <a:pathLst>
                <a:path w="31462" h="31051" extrusionOk="0">
                  <a:moveTo>
                    <a:pt x="647" y="20003"/>
                  </a:moveTo>
                  <a:cubicBezTo>
                    <a:pt x="2676" y="26518"/>
                    <a:pt x="8677" y="30985"/>
                    <a:pt x="15506" y="31052"/>
                  </a:cubicBezTo>
                  <a:cubicBezTo>
                    <a:pt x="17049" y="31014"/>
                    <a:pt x="18583" y="30795"/>
                    <a:pt x="20078" y="30385"/>
                  </a:cubicBezTo>
                  <a:cubicBezTo>
                    <a:pt x="24136" y="29261"/>
                    <a:pt x="27575" y="26546"/>
                    <a:pt x="29603" y="22860"/>
                  </a:cubicBezTo>
                  <a:cubicBezTo>
                    <a:pt x="31594" y="19212"/>
                    <a:pt x="32004" y="14917"/>
                    <a:pt x="30746" y="10954"/>
                  </a:cubicBezTo>
                  <a:cubicBezTo>
                    <a:pt x="28775" y="4448"/>
                    <a:pt x="22784" y="0"/>
                    <a:pt x="15983" y="0"/>
                  </a:cubicBezTo>
                  <a:cubicBezTo>
                    <a:pt x="14430" y="-9"/>
                    <a:pt x="12887" y="210"/>
                    <a:pt x="11411" y="667"/>
                  </a:cubicBezTo>
                  <a:cubicBezTo>
                    <a:pt x="7315" y="1715"/>
                    <a:pt x="3857" y="4448"/>
                    <a:pt x="1886" y="8192"/>
                  </a:cubicBezTo>
                  <a:cubicBezTo>
                    <a:pt x="-86" y="11802"/>
                    <a:pt x="-534" y="16059"/>
                    <a:pt x="647" y="20003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6677417" y="3989612"/>
              <a:ext cx="42924" cy="40958"/>
            </a:xfrm>
            <a:custGeom>
              <a:avLst/>
              <a:gdLst/>
              <a:ahLst/>
              <a:cxnLst/>
              <a:rect l="l" t="t" r="r" b="b"/>
              <a:pathLst>
                <a:path w="42924" h="40958" extrusionOk="0">
                  <a:moveTo>
                    <a:pt x="2920" y="40482"/>
                  </a:moveTo>
                  <a:lnTo>
                    <a:pt x="2920" y="40958"/>
                  </a:lnTo>
                  <a:cubicBezTo>
                    <a:pt x="12311" y="24670"/>
                    <a:pt x="26199" y="11440"/>
                    <a:pt x="42925" y="2858"/>
                  </a:cubicBezTo>
                  <a:cubicBezTo>
                    <a:pt x="39248" y="953"/>
                    <a:pt x="35162" y="-28"/>
                    <a:pt x="31019" y="1"/>
                  </a:cubicBezTo>
                  <a:cubicBezTo>
                    <a:pt x="24780" y="29"/>
                    <a:pt x="18693" y="1887"/>
                    <a:pt x="13493" y="5335"/>
                  </a:cubicBezTo>
                  <a:cubicBezTo>
                    <a:pt x="1100" y="12316"/>
                    <a:pt x="-3567" y="27823"/>
                    <a:pt x="2920" y="40482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6671822" y="3987041"/>
              <a:ext cx="260237" cy="216979"/>
            </a:xfrm>
            <a:custGeom>
              <a:avLst/>
              <a:gdLst/>
              <a:ahLst/>
              <a:cxnLst/>
              <a:rect l="l" t="t" r="r" b="b"/>
              <a:pathLst>
                <a:path w="260237" h="216979" extrusionOk="0">
                  <a:moveTo>
                    <a:pt x="990" y="109061"/>
                  </a:moveTo>
                  <a:cubicBezTo>
                    <a:pt x="-2858" y="134598"/>
                    <a:pt x="4620" y="160544"/>
                    <a:pt x="21469" y="180118"/>
                  </a:cubicBezTo>
                  <a:cubicBezTo>
                    <a:pt x="43091" y="204216"/>
                    <a:pt x="80620" y="216979"/>
                    <a:pt x="130054" y="216979"/>
                  </a:cubicBezTo>
                  <a:cubicBezTo>
                    <a:pt x="179489" y="216979"/>
                    <a:pt x="217875" y="204026"/>
                    <a:pt x="239496" y="179641"/>
                  </a:cubicBezTo>
                  <a:cubicBezTo>
                    <a:pt x="256023" y="160144"/>
                    <a:pt x="263195" y="134388"/>
                    <a:pt x="259118" y="109156"/>
                  </a:cubicBezTo>
                  <a:cubicBezTo>
                    <a:pt x="250260" y="36671"/>
                    <a:pt x="206826" y="0"/>
                    <a:pt x="130054" y="0"/>
                  </a:cubicBezTo>
                  <a:cubicBezTo>
                    <a:pt x="47854" y="0"/>
                    <a:pt x="9182" y="32576"/>
                    <a:pt x="990" y="109061"/>
                  </a:cubicBezTo>
                  <a:close/>
                  <a:moveTo>
                    <a:pt x="127863" y="39910"/>
                  </a:moveTo>
                  <a:cubicBezTo>
                    <a:pt x="148628" y="39910"/>
                    <a:pt x="169107" y="39910"/>
                    <a:pt x="182632" y="41053"/>
                  </a:cubicBezTo>
                  <a:cubicBezTo>
                    <a:pt x="217208" y="42958"/>
                    <a:pt x="244259" y="75343"/>
                    <a:pt x="244259" y="114871"/>
                  </a:cubicBezTo>
                  <a:cubicBezTo>
                    <a:pt x="245412" y="151362"/>
                    <a:pt x="219180" y="182985"/>
                    <a:pt x="183109" y="188595"/>
                  </a:cubicBezTo>
                  <a:cubicBezTo>
                    <a:pt x="166192" y="190986"/>
                    <a:pt x="149133" y="192129"/>
                    <a:pt x="132054" y="192024"/>
                  </a:cubicBezTo>
                  <a:cubicBezTo>
                    <a:pt x="113652" y="192081"/>
                    <a:pt x="95259" y="190938"/>
                    <a:pt x="77000" y="188595"/>
                  </a:cubicBezTo>
                  <a:cubicBezTo>
                    <a:pt x="40710" y="183356"/>
                    <a:pt x="14259" y="151514"/>
                    <a:pt x="15754" y="114871"/>
                  </a:cubicBezTo>
                  <a:cubicBezTo>
                    <a:pt x="15754" y="74962"/>
                    <a:pt x="42234" y="43244"/>
                    <a:pt x="77381" y="41148"/>
                  </a:cubicBezTo>
                  <a:cubicBezTo>
                    <a:pt x="89478" y="40767"/>
                    <a:pt x="107385" y="39910"/>
                    <a:pt x="127863" y="39910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6698656" y="4038094"/>
              <a:ext cx="206415" cy="129833"/>
            </a:xfrm>
            <a:custGeom>
              <a:avLst/>
              <a:gdLst/>
              <a:ahLst/>
              <a:cxnLst/>
              <a:rect l="l" t="t" r="r" b="b"/>
              <a:pathLst>
                <a:path w="206415" h="129833" extrusionOk="0">
                  <a:moveTo>
                    <a:pt x="64" y="63818"/>
                  </a:moveTo>
                  <a:cubicBezTo>
                    <a:pt x="-1355" y="94879"/>
                    <a:pt x="20943" y="121987"/>
                    <a:pt x="51690" y="126587"/>
                  </a:cubicBezTo>
                  <a:cubicBezTo>
                    <a:pt x="69444" y="128816"/>
                    <a:pt x="87323" y="129902"/>
                    <a:pt x="105220" y="129826"/>
                  </a:cubicBezTo>
                  <a:cubicBezTo>
                    <a:pt x="121756" y="129940"/>
                    <a:pt x="138272" y="128854"/>
                    <a:pt x="154655" y="126587"/>
                  </a:cubicBezTo>
                  <a:cubicBezTo>
                    <a:pt x="185278" y="121749"/>
                    <a:pt x="207481" y="94802"/>
                    <a:pt x="206376" y="63818"/>
                  </a:cubicBezTo>
                  <a:cubicBezTo>
                    <a:pt x="206376" y="30194"/>
                    <a:pt x="183897" y="2667"/>
                    <a:pt x="155131" y="1143"/>
                  </a:cubicBezTo>
                  <a:cubicBezTo>
                    <a:pt x="141796" y="381"/>
                    <a:pt x="121603" y="0"/>
                    <a:pt x="101029" y="0"/>
                  </a:cubicBezTo>
                  <a:cubicBezTo>
                    <a:pt x="80455" y="0"/>
                    <a:pt x="62929" y="0"/>
                    <a:pt x="51309" y="1143"/>
                  </a:cubicBezTo>
                  <a:cubicBezTo>
                    <a:pt x="22067" y="2953"/>
                    <a:pt x="64" y="29909"/>
                    <a:pt x="64" y="63818"/>
                  </a:cubicBezTo>
                  <a:close/>
                  <a:moveTo>
                    <a:pt x="157798" y="31433"/>
                  </a:moveTo>
                  <a:cubicBezTo>
                    <a:pt x="170162" y="31375"/>
                    <a:pt x="180220" y="41358"/>
                    <a:pt x="180277" y="53721"/>
                  </a:cubicBezTo>
                  <a:cubicBezTo>
                    <a:pt x="180325" y="66085"/>
                    <a:pt x="170352" y="76143"/>
                    <a:pt x="157989" y="76200"/>
                  </a:cubicBezTo>
                  <a:cubicBezTo>
                    <a:pt x="145625" y="76248"/>
                    <a:pt x="135567" y="66275"/>
                    <a:pt x="135510" y="53912"/>
                  </a:cubicBezTo>
                  <a:cubicBezTo>
                    <a:pt x="135510" y="53883"/>
                    <a:pt x="135510" y="53845"/>
                    <a:pt x="135510" y="53816"/>
                  </a:cubicBezTo>
                  <a:cubicBezTo>
                    <a:pt x="135510" y="41491"/>
                    <a:pt x="145473" y="31490"/>
                    <a:pt x="157798" y="31433"/>
                  </a:cubicBezTo>
                  <a:close/>
                  <a:moveTo>
                    <a:pt x="77312" y="79058"/>
                  </a:moveTo>
                  <a:lnTo>
                    <a:pt x="129033" y="79058"/>
                  </a:lnTo>
                  <a:cubicBezTo>
                    <a:pt x="132081" y="79058"/>
                    <a:pt x="134557" y="81534"/>
                    <a:pt x="134557" y="84582"/>
                  </a:cubicBezTo>
                  <a:cubicBezTo>
                    <a:pt x="135510" y="101918"/>
                    <a:pt x="122232" y="116739"/>
                    <a:pt x="104906" y="117701"/>
                  </a:cubicBezTo>
                  <a:cubicBezTo>
                    <a:pt x="87570" y="118653"/>
                    <a:pt x="72740" y="105375"/>
                    <a:pt x="71787" y="88040"/>
                  </a:cubicBezTo>
                  <a:cubicBezTo>
                    <a:pt x="71721" y="86887"/>
                    <a:pt x="71721" y="85735"/>
                    <a:pt x="71787" y="84582"/>
                  </a:cubicBezTo>
                  <a:cubicBezTo>
                    <a:pt x="71988" y="81677"/>
                    <a:pt x="74407" y="79429"/>
                    <a:pt x="77312" y="79439"/>
                  </a:cubicBezTo>
                  <a:close/>
                  <a:moveTo>
                    <a:pt x="46832" y="31433"/>
                  </a:moveTo>
                  <a:cubicBezTo>
                    <a:pt x="59195" y="31375"/>
                    <a:pt x="69254" y="41358"/>
                    <a:pt x="69311" y="53721"/>
                  </a:cubicBezTo>
                  <a:cubicBezTo>
                    <a:pt x="69368" y="66085"/>
                    <a:pt x="59386" y="76143"/>
                    <a:pt x="47023" y="76200"/>
                  </a:cubicBezTo>
                  <a:cubicBezTo>
                    <a:pt x="34659" y="76248"/>
                    <a:pt x="24601" y="66275"/>
                    <a:pt x="24543" y="53912"/>
                  </a:cubicBezTo>
                  <a:cubicBezTo>
                    <a:pt x="24543" y="53883"/>
                    <a:pt x="24543" y="53845"/>
                    <a:pt x="24543" y="53816"/>
                  </a:cubicBezTo>
                  <a:cubicBezTo>
                    <a:pt x="24543" y="41491"/>
                    <a:pt x="34506" y="31490"/>
                    <a:pt x="46832" y="31433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6734248" y="4080671"/>
              <a:ext cx="22479" cy="22479"/>
            </a:xfrm>
            <a:custGeom>
              <a:avLst/>
              <a:gdLst/>
              <a:ahLst/>
              <a:cxnLst/>
              <a:rect l="l" t="t" r="r" b="b"/>
              <a:pathLst>
                <a:path w="22479" h="22479" extrusionOk="0">
                  <a:moveTo>
                    <a:pt x="11239" y="22479"/>
                  </a:moveTo>
                  <a:cubicBezTo>
                    <a:pt x="17450" y="22479"/>
                    <a:pt x="22479" y="17450"/>
                    <a:pt x="22479" y="11240"/>
                  </a:cubicBezTo>
                  <a:cubicBezTo>
                    <a:pt x="22479" y="5029"/>
                    <a:pt x="17450" y="0"/>
                    <a:pt x="11239" y="0"/>
                  </a:cubicBezTo>
                  <a:cubicBezTo>
                    <a:pt x="5029" y="0"/>
                    <a:pt x="0" y="5029"/>
                    <a:pt x="0" y="11240"/>
                  </a:cubicBezTo>
                  <a:cubicBezTo>
                    <a:pt x="0" y="17450"/>
                    <a:pt x="5029" y="22479"/>
                    <a:pt x="11239" y="22479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6845215" y="4080671"/>
              <a:ext cx="22479" cy="22479"/>
            </a:xfrm>
            <a:custGeom>
              <a:avLst/>
              <a:gdLst/>
              <a:ahLst/>
              <a:cxnLst/>
              <a:rect l="l" t="t" r="r" b="b"/>
              <a:pathLst>
                <a:path w="22479" h="22479" extrusionOk="0">
                  <a:moveTo>
                    <a:pt x="11239" y="22479"/>
                  </a:moveTo>
                  <a:cubicBezTo>
                    <a:pt x="17450" y="22479"/>
                    <a:pt x="22479" y="17450"/>
                    <a:pt x="22479" y="11240"/>
                  </a:cubicBezTo>
                  <a:cubicBezTo>
                    <a:pt x="22479" y="5029"/>
                    <a:pt x="17450" y="0"/>
                    <a:pt x="11239" y="0"/>
                  </a:cubicBezTo>
                  <a:cubicBezTo>
                    <a:pt x="5029" y="0"/>
                    <a:pt x="0" y="5029"/>
                    <a:pt x="0" y="11240"/>
                  </a:cubicBezTo>
                  <a:cubicBezTo>
                    <a:pt x="0" y="17450"/>
                    <a:pt x="5029" y="22479"/>
                    <a:pt x="11239" y="22479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6782350" y="4128582"/>
              <a:ext cx="39052" cy="14764"/>
            </a:xfrm>
            <a:custGeom>
              <a:avLst/>
              <a:gdLst/>
              <a:ahLst/>
              <a:cxnLst/>
              <a:rect l="l" t="t" r="r" b="b"/>
              <a:pathLst>
                <a:path w="39052" h="14764" extrusionOk="0">
                  <a:moveTo>
                    <a:pt x="19526" y="14764"/>
                  </a:moveTo>
                  <a:cubicBezTo>
                    <a:pt x="28604" y="14764"/>
                    <a:pt x="36576" y="8735"/>
                    <a:pt x="39053" y="0"/>
                  </a:cubicBezTo>
                  <a:lnTo>
                    <a:pt x="0" y="0"/>
                  </a:lnTo>
                  <a:cubicBezTo>
                    <a:pt x="2448" y="8754"/>
                    <a:pt x="10439" y="14802"/>
                    <a:pt x="19526" y="14764"/>
                  </a:cubicBezTo>
                  <a:close/>
                </a:path>
              </a:pathLst>
            </a:custGeom>
            <a:solidFill>
              <a:schemeClr val="lt1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</p:grpSp>
      <p:grpSp>
        <p:nvGrpSpPr>
          <p:cNvPr id="361" name="Google Shape;361;p1"/>
          <p:cNvGrpSpPr/>
          <p:nvPr/>
        </p:nvGrpSpPr>
        <p:grpSpPr>
          <a:xfrm flipH="1">
            <a:off x="1620278" y="2724168"/>
            <a:ext cx="738450" cy="610139"/>
            <a:chOff x="5037179" y="2751458"/>
            <a:chExt cx="582168" cy="481012"/>
          </a:xfrm>
        </p:grpSpPr>
        <p:sp>
          <p:nvSpPr>
            <p:cNvPr id="362" name="Google Shape;362;p1"/>
            <p:cNvSpPr/>
            <p:nvPr/>
          </p:nvSpPr>
          <p:spPr>
            <a:xfrm>
              <a:off x="5037179" y="2751458"/>
              <a:ext cx="500253" cy="446055"/>
            </a:xfrm>
            <a:custGeom>
              <a:avLst/>
              <a:gdLst/>
              <a:ahLst/>
              <a:cxnLst/>
              <a:rect l="l" t="t" r="r" b="b"/>
              <a:pathLst>
                <a:path w="500253" h="446055" extrusionOk="0">
                  <a:moveTo>
                    <a:pt x="217170" y="363664"/>
                  </a:moveTo>
                  <a:lnTo>
                    <a:pt x="391478" y="363664"/>
                  </a:lnTo>
                  <a:cubicBezTo>
                    <a:pt x="451485" y="363512"/>
                    <a:pt x="500091" y="314896"/>
                    <a:pt x="500253" y="254889"/>
                  </a:cubicBezTo>
                  <a:lnTo>
                    <a:pt x="500253" y="109252"/>
                  </a:lnTo>
                  <a:cubicBezTo>
                    <a:pt x="500310" y="49082"/>
                    <a:pt x="451647" y="210"/>
                    <a:pt x="391478" y="0"/>
                  </a:cubicBezTo>
                  <a:lnTo>
                    <a:pt x="108776" y="0"/>
                  </a:lnTo>
                  <a:cubicBezTo>
                    <a:pt x="48749" y="210"/>
                    <a:pt x="153" y="48844"/>
                    <a:pt x="0" y="108871"/>
                  </a:cubicBezTo>
                  <a:lnTo>
                    <a:pt x="0" y="254508"/>
                  </a:lnTo>
                  <a:cubicBezTo>
                    <a:pt x="124" y="304086"/>
                    <a:pt x="33652" y="347348"/>
                    <a:pt x="81629" y="359855"/>
                  </a:cubicBezTo>
                  <a:lnTo>
                    <a:pt x="42196" y="446056"/>
                  </a:lnTo>
                  <a:close/>
                  <a:moveTo>
                    <a:pt x="349568" y="264128"/>
                  </a:moveTo>
                  <a:lnTo>
                    <a:pt x="150686" y="264128"/>
                  </a:lnTo>
                  <a:cubicBezTo>
                    <a:pt x="144980" y="263576"/>
                    <a:pt x="140799" y="258509"/>
                    <a:pt x="141342" y="252803"/>
                  </a:cubicBezTo>
                  <a:cubicBezTo>
                    <a:pt x="141818" y="247850"/>
                    <a:pt x="145733" y="243935"/>
                    <a:pt x="150686" y="243459"/>
                  </a:cubicBezTo>
                  <a:lnTo>
                    <a:pt x="349568" y="243459"/>
                  </a:lnTo>
                  <a:cubicBezTo>
                    <a:pt x="355273" y="242907"/>
                    <a:pt x="360350" y="247088"/>
                    <a:pt x="360893" y="252803"/>
                  </a:cubicBezTo>
                  <a:cubicBezTo>
                    <a:pt x="361445" y="258509"/>
                    <a:pt x="357264" y="263576"/>
                    <a:pt x="351558" y="264128"/>
                  </a:cubicBezTo>
                  <a:cubicBezTo>
                    <a:pt x="350892" y="264195"/>
                    <a:pt x="350225" y="264195"/>
                    <a:pt x="349568" y="264128"/>
                  </a:cubicBezTo>
                  <a:close/>
                  <a:moveTo>
                    <a:pt x="150686" y="100013"/>
                  </a:moveTo>
                  <a:lnTo>
                    <a:pt x="349568" y="100013"/>
                  </a:lnTo>
                  <a:cubicBezTo>
                    <a:pt x="355245" y="100013"/>
                    <a:pt x="359855" y="104623"/>
                    <a:pt x="359855" y="110300"/>
                  </a:cubicBezTo>
                  <a:cubicBezTo>
                    <a:pt x="359855" y="115976"/>
                    <a:pt x="355245" y="120587"/>
                    <a:pt x="349568" y="120587"/>
                  </a:cubicBezTo>
                  <a:lnTo>
                    <a:pt x="150686" y="120587"/>
                  </a:lnTo>
                  <a:cubicBezTo>
                    <a:pt x="145009" y="120587"/>
                    <a:pt x="140399" y="115976"/>
                    <a:pt x="140399" y="110300"/>
                  </a:cubicBezTo>
                  <a:cubicBezTo>
                    <a:pt x="140399" y="104623"/>
                    <a:pt x="145009" y="100013"/>
                    <a:pt x="150686" y="100013"/>
                  </a:cubicBezTo>
                  <a:close/>
                  <a:moveTo>
                    <a:pt x="112014" y="171450"/>
                  </a:moveTo>
                  <a:lnTo>
                    <a:pt x="388239" y="171450"/>
                  </a:lnTo>
                  <a:cubicBezTo>
                    <a:pt x="393916" y="171450"/>
                    <a:pt x="398526" y="176060"/>
                    <a:pt x="398526" y="181737"/>
                  </a:cubicBezTo>
                  <a:cubicBezTo>
                    <a:pt x="398526" y="187414"/>
                    <a:pt x="393916" y="192024"/>
                    <a:pt x="388239" y="192024"/>
                  </a:cubicBezTo>
                  <a:lnTo>
                    <a:pt x="112014" y="192024"/>
                  </a:lnTo>
                  <a:cubicBezTo>
                    <a:pt x="106337" y="192024"/>
                    <a:pt x="101727" y="187414"/>
                    <a:pt x="101727" y="181737"/>
                  </a:cubicBezTo>
                  <a:cubicBezTo>
                    <a:pt x="101727" y="176060"/>
                    <a:pt x="106337" y="171450"/>
                    <a:pt x="112014" y="171450"/>
                  </a:cubicBezTo>
                  <a:close/>
                </a:path>
              </a:pathLst>
            </a:custGeom>
            <a:solidFill>
              <a:schemeClr val="lt1">
                <a:alpha val="7764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5297783" y="2939291"/>
              <a:ext cx="321564" cy="293179"/>
            </a:xfrm>
            <a:custGeom>
              <a:avLst/>
              <a:gdLst/>
              <a:ahLst/>
              <a:cxnLst/>
              <a:rect l="l" t="t" r="r" b="b"/>
              <a:pathLst>
                <a:path w="321564" h="293179" extrusionOk="0">
                  <a:moveTo>
                    <a:pt x="267653" y="0"/>
                  </a:moveTo>
                  <a:lnTo>
                    <a:pt x="267653" y="66675"/>
                  </a:lnTo>
                  <a:cubicBezTo>
                    <a:pt x="267595" y="142199"/>
                    <a:pt x="206397" y="203397"/>
                    <a:pt x="130873" y="203454"/>
                  </a:cubicBezTo>
                  <a:lnTo>
                    <a:pt x="0" y="203454"/>
                  </a:lnTo>
                  <a:cubicBezTo>
                    <a:pt x="13097" y="225028"/>
                    <a:pt x="36481" y="238230"/>
                    <a:pt x="61722" y="238316"/>
                  </a:cubicBezTo>
                  <a:lnTo>
                    <a:pt x="177451" y="238316"/>
                  </a:lnTo>
                  <a:lnTo>
                    <a:pt x="293561" y="293180"/>
                  </a:lnTo>
                  <a:lnTo>
                    <a:pt x="267367" y="236029"/>
                  </a:lnTo>
                  <a:cubicBezTo>
                    <a:pt x="299190" y="227695"/>
                    <a:pt x="321431" y="199006"/>
                    <a:pt x="321564" y="166116"/>
                  </a:cubicBezTo>
                  <a:lnTo>
                    <a:pt x="321564" y="69818"/>
                  </a:lnTo>
                  <a:cubicBezTo>
                    <a:pt x="321488" y="37024"/>
                    <a:pt x="299361" y="8372"/>
                    <a:pt x="267653" y="0"/>
                  </a:cubicBezTo>
                  <a:close/>
                </a:path>
              </a:pathLst>
            </a:custGeom>
            <a:solidFill>
              <a:schemeClr val="lt1">
                <a:alpha val="7764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</p:grpSp>
      <p:sp>
        <p:nvSpPr>
          <p:cNvPr id="364" name="Google Shape;364;p1"/>
          <p:cNvSpPr/>
          <p:nvPr/>
        </p:nvSpPr>
        <p:spPr>
          <a:xfrm>
            <a:off x="4438471" y="572877"/>
            <a:ext cx="360000" cy="360000"/>
          </a:xfrm>
          <a:prstGeom prst="ellipse">
            <a:avLst/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65" name="Google Shape;365;p1"/>
          <p:cNvSpPr/>
          <p:nvPr/>
        </p:nvSpPr>
        <p:spPr>
          <a:xfrm>
            <a:off x="8000849" y="1701785"/>
            <a:ext cx="360000" cy="360000"/>
          </a:xfrm>
          <a:prstGeom prst="ellipse">
            <a:avLst/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66" name="Google Shape;366;p1"/>
          <p:cNvSpPr/>
          <p:nvPr/>
        </p:nvSpPr>
        <p:spPr>
          <a:xfrm>
            <a:off x="790823" y="5464269"/>
            <a:ext cx="360000" cy="360000"/>
          </a:xfrm>
          <a:prstGeom prst="ellipse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67" name="Google Shape;367;p1"/>
          <p:cNvSpPr/>
          <p:nvPr/>
        </p:nvSpPr>
        <p:spPr>
          <a:xfrm>
            <a:off x="383295" y="3174762"/>
            <a:ext cx="360000" cy="360000"/>
          </a:xfrm>
          <a:prstGeom prst="ellipse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68" name="Google Shape;368;p1"/>
          <p:cNvSpPr/>
          <p:nvPr/>
        </p:nvSpPr>
        <p:spPr>
          <a:xfrm>
            <a:off x="4718370" y="5972527"/>
            <a:ext cx="360000" cy="3600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69" name="Google Shape;369;p1"/>
          <p:cNvSpPr/>
          <p:nvPr/>
        </p:nvSpPr>
        <p:spPr>
          <a:xfrm>
            <a:off x="11221177" y="4013058"/>
            <a:ext cx="360000" cy="360000"/>
          </a:xfrm>
          <a:prstGeom prst="ellipse">
            <a:avLst/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0" name="Google Shape;370;p1"/>
          <p:cNvSpPr/>
          <p:nvPr/>
        </p:nvSpPr>
        <p:spPr>
          <a:xfrm>
            <a:off x="11032293" y="1155473"/>
            <a:ext cx="360000" cy="360000"/>
          </a:xfrm>
          <a:prstGeom prst="ellipse">
            <a:avLst/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1" name="Google Shape;371;p1"/>
          <p:cNvSpPr/>
          <p:nvPr/>
        </p:nvSpPr>
        <p:spPr>
          <a:xfrm>
            <a:off x="1150823" y="392877"/>
            <a:ext cx="360000" cy="360000"/>
          </a:xfrm>
          <a:prstGeom prst="ellipse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2" name="Google Shape;372;p1"/>
          <p:cNvSpPr/>
          <p:nvPr/>
        </p:nvSpPr>
        <p:spPr>
          <a:xfrm>
            <a:off x="10852293" y="5702527"/>
            <a:ext cx="360000" cy="360000"/>
          </a:xfrm>
          <a:prstGeom prst="ellipse">
            <a:avLst/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3" name="Google Shape;373;p1"/>
          <p:cNvSpPr/>
          <p:nvPr/>
        </p:nvSpPr>
        <p:spPr>
          <a:xfrm>
            <a:off x="9841370" y="38012"/>
            <a:ext cx="540000" cy="540000"/>
          </a:xfrm>
          <a:prstGeom prst="ellipse">
            <a:avLst/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4" name="Google Shape;374;p1"/>
          <p:cNvSpPr/>
          <p:nvPr/>
        </p:nvSpPr>
        <p:spPr>
          <a:xfrm>
            <a:off x="1184183" y="1437012"/>
            <a:ext cx="540000" cy="540000"/>
          </a:xfrm>
          <a:prstGeom prst="ellipse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5" name="Google Shape;375;p1"/>
          <p:cNvSpPr/>
          <p:nvPr/>
        </p:nvSpPr>
        <p:spPr>
          <a:xfrm>
            <a:off x="6139637" y="1230769"/>
            <a:ext cx="540000" cy="540000"/>
          </a:xfrm>
          <a:prstGeom prst="ellipse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6" name="Google Shape;376;p1"/>
          <p:cNvSpPr/>
          <p:nvPr/>
        </p:nvSpPr>
        <p:spPr>
          <a:xfrm>
            <a:off x="7491581" y="64540"/>
            <a:ext cx="540000" cy="540000"/>
          </a:xfrm>
          <a:prstGeom prst="ellipse">
            <a:avLst/>
          </a:prstGeom>
          <a:solidFill>
            <a:schemeClr val="lt1">
              <a:alpha val="4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7" name="Google Shape;377;p1"/>
          <p:cNvSpPr/>
          <p:nvPr/>
        </p:nvSpPr>
        <p:spPr>
          <a:xfrm>
            <a:off x="9841370" y="2719230"/>
            <a:ext cx="540000" cy="540000"/>
          </a:xfrm>
          <a:prstGeom prst="ellipse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8" name="Google Shape;378;p1"/>
          <p:cNvSpPr/>
          <p:nvPr/>
        </p:nvSpPr>
        <p:spPr>
          <a:xfrm>
            <a:off x="2436541" y="5171372"/>
            <a:ext cx="540000" cy="5400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79" name="Google Shape;379;p1"/>
          <p:cNvSpPr/>
          <p:nvPr/>
        </p:nvSpPr>
        <p:spPr>
          <a:xfrm>
            <a:off x="7491581" y="5594799"/>
            <a:ext cx="360000" cy="3600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80" name="Google Shape;380;p1"/>
          <p:cNvSpPr/>
          <p:nvPr/>
        </p:nvSpPr>
        <p:spPr>
          <a:xfrm>
            <a:off x="6134195" y="4433940"/>
            <a:ext cx="540000" cy="540000"/>
          </a:xfrm>
          <a:prstGeom prst="ellipse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81" name="Google Shape;381;p1"/>
          <p:cNvSpPr/>
          <p:nvPr/>
        </p:nvSpPr>
        <p:spPr>
          <a:xfrm>
            <a:off x="9459453" y="5054799"/>
            <a:ext cx="540000" cy="540000"/>
          </a:xfrm>
          <a:prstGeom prst="ellipse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"/>
          <p:cNvSpPr/>
          <p:nvPr/>
        </p:nvSpPr>
        <p:spPr>
          <a:xfrm>
            <a:off x="432627" y="2816683"/>
            <a:ext cx="5324686" cy="38011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62" name="Google Shape;562;p10"/>
          <p:cNvSpPr/>
          <p:nvPr/>
        </p:nvSpPr>
        <p:spPr>
          <a:xfrm>
            <a:off x="1365741" y="2800472"/>
            <a:ext cx="3488253" cy="93483"/>
          </a:xfrm>
          <a:prstGeom prst="rect">
            <a:avLst/>
          </a:prstGeom>
          <a:solidFill>
            <a:srgbClr val="4DE1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63" name="Google Shape;563;p10"/>
          <p:cNvSpPr/>
          <p:nvPr/>
        </p:nvSpPr>
        <p:spPr>
          <a:xfrm>
            <a:off x="432627" y="2011573"/>
            <a:ext cx="5336803" cy="682232"/>
          </a:xfrm>
          <a:prstGeom prst="rect">
            <a:avLst/>
          </a:prstGeom>
          <a:solidFill>
            <a:srgbClr val="4DE1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토큰화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64" name="Google Shape;564;p10"/>
          <p:cNvSpPr/>
          <p:nvPr/>
        </p:nvSpPr>
        <p:spPr>
          <a:xfrm>
            <a:off x="562599" y="3096077"/>
            <a:ext cx="5056480" cy="166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‘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키키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’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‘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하하’ 등을 ‘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ㅋㅋ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’, ‘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ㅎㅎ’로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변경</a:t>
            </a:r>
          </a:p>
          <a:p>
            <a:pPr rtl="0" fontAlgn="base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KoBert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Tokenizer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이용하여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Speaker1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과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Speaker2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의 문장을 모두 토큰화</a:t>
            </a:r>
          </a:p>
          <a:p>
            <a:pPr marL="742950" marR="0" lvl="1" indent="-1841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grpSp>
        <p:nvGrpSpPr>
          <p:cNvPr id="565" name="Google Shape;565;p10"/>
          <p:cNvGrpSpPr/>
          <p:nvPr/>
        </p:nvGrpSpPr>
        <p:grpSpPr>
          <a:xfrm>
            <a:off x="12192000" y="1897933"/>
            <a:ext cx="2320427" cy="3657253"/>
            <a:chOff x="3305374" y="2190757"/>
            <a:chExt cx="2320427" cy="3657253"/>
          </a:xfrm>
        </p:grpSpPr>
        <p:sp>
          <p:nvSpPr>
            <p:cNvPr id="566" name="Google Shape;566;p10"/>
            <p:cNvSpPr/>
            <p:nvPr/>
          </p:nvSpPr>
          <p:spPr>
            <a:xfrm>
              <a:off x="3348706" y="3974725"/>
              <a:ext cx="2233765" cy="18732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3775009" y="3932896"/>
              <a:ext cx="1381159" cy="83656"/>
            </a:xfrm>
            <a:prstGeom prst="rect">
              <a:avLst/>
            </a:prstGeom>
            <a:solidFill>
              <a:srgbClr val="00D4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10"/>
            <p:cNvSpPr/>
            <p:nvPr/>
          </p:nvSpPr>
          <p:spPr>
            <a:xfrm>
              <a:off x="3348706" y="2190757"/>
              <a:ext cx="2233765" cy="682232"/>
            </a:xfrm>
            <a:prstGeom prst="rect">
              <a:avLst/>
            </a:prstGeom>
            <a:solidFill>
              <a:srgbClr val="4DE1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 토큰화</a:t>
              </a:r>
              <a:endParaRPr>
                <a:latin typeface="+mn-ea"/>
                <a:ea typeface="+mn-ea"/>
              </a:endParaRPr>
            </a:p>
          </p:txBody>
        </p:sp>
        <p:sp>
          <p:nvSpPr>
            <p:cNvPr id="569" name="Google Shape;569;p10"/>
            <p:cNvSpPr txBox="1"/>
            <p:nvPr/>
          </p:nvSpPr>
          <p:spPr>
            <a:xfrm>
              <a:off x="3305374" y="3140038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Your Text Here</a:t>
              </a:r>
              <a:endParaRPr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3395074" y="4316728"/>
              <a:ext cx="21613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Change the text to use it as your own PowerPoint template. Easy to change colors, photos and Text.</a:t>
              </a:r>
              <a:endParaRPr sz="16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10"/>
          <p:cNvGrpSpPr/>
          <p:nvPr/>
        </p:nvGrpSpPr>
        <p:grpSpPr>
          <a:xfrm>
            <a:off x="15156292" y="1900765"/>
            <a:ext cx="2320427" cy="3657253"/>
            <a:chOff x="6113284" y="2190757"/>
            <a:chExt cx="2320427" cy="3657253"/>
          </a:xfrm>
        </p:grpSpPr>
        <p:sp>
          <p:nvSpPr>
            <p:cNvPr id="572" name="Google Shape;572;p10"/>
            <p:cNvSpPr/>
            <p:nvPr/>
          </p:nvSpPr>
          <p:spPr>
            <a:xfrm>
              <a:off x="6190883" y="3974725"/>
              <a:ext cx="2233765" cy="18732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6617187" y="3932896"/>
              <a:ext cx="1381159" cy="83656"/>
            </a:xfrm>
            <a:prstGeom prst="rect">
              <a:avLst/>
            </a:prstGeom>
            <a:solidFill>
              <a:srgbClr val="0DF3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6190883" y="2190757"/>
              <a:ext cx="2233765" cy="682232"/>
            </a:xfrm>
            <a:prstGeom prst="rect">
              <a:avLst/>
            </a:prstGeom>
            <a:solidFill>
              <a:srgbClr val="72F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임베딩</a:t>
              </a: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75" name="Google Shape;575;p10"/>
            <p:cNvSpPr txBox="1"/>
            <p:nvPr/>
          </p:nvSpPr>
          <p:spPr>
            <a:xfrm>
              <a:off x="6113284" y="3140038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Your Text Here</a:t>
              </a:r>
              <a:endParaRPr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576" name="Google Shape;576;p10"/>
            <p:cNvSpPr/>
            <p:nvPr/>
          </p:nvSpPr>
          <p:spPr>
            <a:xfrm>
              <a:off x="6227092" y="4316728"/>
              <a:ext cx="21613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Change the text to use it as your own PowerPoint template. Easy to change colors, photos and Text.</a:t>
              </a:r>
              <a:endParaRPr sz="16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10"/>
          <p:cNvGrpSpPr/>
          <p:nvPr/>
        </p:nvGrpSpPr>
        <p:grpSpPr>
          <a:xfrm>
            <a:off x="18073730" y="1900765"/>
            <a:ext cx="2320427" cy="3657253"/>
            <a:chOff x="9252177" y="2190757"/>
            <a:chExt cx="2320427" cy="3657253"/>
          </a:xfrm>
        </p:grpSpPr>
        <p:sp>
          <p:nvSpPr>
            <p:cNvPr id="578" name="Google Shape;578;p10"/>
            <p:cNvSpPr/>
            <p:nvPr/>
          </p:nvSpPr>
          <p:spPr>
            <a:xfrm>
              <a:off x="9286446" y="3974725"/>
              <a:ext cx="2233765" cy="18732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79" name="Google Shape;579;p10"/>
            <p:cNvSpPr/>
            <p:nvPr/>
          </p:nvSpPr>
          <p:spPr>
            <a:xfrm>
              <a:off x="9712749" y="3932896"/>
              <a:ext cx="1381159" cy="8365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9286446" y="2190757"/>
              <a:ext cx="2233765" cy="682232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유사도 측정</a:t>
              </a:r>
              <a:endParaRPr>
                <a:latin typeface="+mn-ea"/>
                <a:ea typeface="+mn-ea"/>
              </a:endParaRPr>
            </a:p>
          </p:txBody>
        </p:sp>
        <p:sp>
          <p:nvSpPr>
            <p:cNvPr id="581" name="Google Shape;581;p10"/>
            <p:cNvSpPr txBox="1"/>
            <p:nvPr/>
          </p:nvSpPr>
          <p:spPr>
            <a:xfrm>
              <a:off x="9252177" y="3140038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Your Text Here</a:t>
              </a:r>
              <a:endParaRPr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9331717" y="4316728"/>
              <a:ext cx="21613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Change the text to use it as your own PowerPoint template. Easy to change colors, photos and Text.</a:t>
              </a:r>
              <a:endParaRPr sz="16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583" name="Google Shape;583;p10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>
                <a:latin typeface="+mn-ea"/>
                <a:ea typeface="+mn-ea"/>
              </a:rPr>
              <a:t>3.2 데이터 전처리 및 학습 데이터 구축</a:t>
            </a:r>
            <a:endParaRPr>
              <a:latin typeface="+mn-ea"/>
              <a:ea typeface="+mn-ea"/>
            </a:endParaRPr>
          </a:p>
        </p:txBody>
      </p:sp>
      <p:sp>
        <p:nvSpPr>
          <p:cNvPr id="584" name="Google Shape;584;p10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152402" y="2011573"/>
            <a:ext cx="5868890" cy="46248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86" name="Google Shape;586;p10"/>
          <p:cNvSpPr/>
          <p:nvPr/>
        </p:nvSpPr>
        <p:spPr>
          <a:xfrm>
            <a:off x="7342720" y="1978346"/>
            <a:ext cx="3488253" cy="93483"/>
          </a:xfrm>
          <a:prstGeom prst="rect">
            <a:avLst/>
          </a:prstGeom>
          <a:solidFill>
            <a:srgbClr val="4DE1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88" name="Google Shape;588;p10"/>
          <p:cNvSpPr txBox="1"/>
          <p:nvPr/>
        </p:nvSpPr>
        <p:spPr>
          <a:xfrm>
            <a:off x="381443" y="1200748"/>
            <a:ext cx="9504360" cy="69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4B7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데이터 전처리</a:t>
            </a:r>
            <a:endParaRPr sz="2400">
              <a:solidFill>
                <a:srgbClr val="004B7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590" name="Google Shape;590;p10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96D2D35-E764-4548-2C82-86520F0D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68" y="2181549"/>
            <a:ext cx="4715533" cy="1829055"/>
          </a:xfrm>
          <a:prstGeom prst="rect">
            <a:avLst/>
          </a:prstGeom>
          <a:ln>
            <a:solidFill>
              <a:srgbClr val="4DE1F0"/>
            </a:solidFill>
          </a:ln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012223E-3BB5-3663-9797-60DA926A5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68" y="4426978"/>
            <a:ext cx="4715533" cy="1916636"/>
          </a:xfrm>
          <a:prstGeom prst="rect">
            <a:avLst/>
          </a:prstGeom>
          <a:ln>
            <a:solidFill>
              <a:srgbClr val="4DE1F0"/>
            </a:solidFill>
          </a:ln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12B1C1C-2A60-7990-8219-5BA100387CDD}"/>
              </a:ext>
            </a:extLst>
          </p:cNvPr>
          <p:cNvSpPr/>
          <p:nvPr/>
        </p:nvSpPr>
        <p:spPr>
          <a:xfrm>
            <a:off x="8831678" y="4046615"/>
            <a:ext cx="380561" cy="437646"/>
          </a:xfrm>
          <a:prstGeom prst="downArrow">
            <a:avLst/>
          </a:prstGeom>
          <a:solidFill>
            <a:srgbClr val="4DE1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/>
          <p:nvPr/>
        </p:nvSpPr>
        <p:spPr>
          <a:xfrm>
            <a:off x="432627" y="2816683"/>
            <a:ext cx="5324686" cy="38011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1365741" y="2800472"/>
            <a:ext cx="3488253" cy="93483"/>
          </a:xfrm>
          <a:prstGeom prst="rect">
            <a:avLst/>
          </a:prstGeom>
          <a:solidFill>
            <a:srgbClr val="4DE1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432627" y="2011573"/>
            <a:ext cx="5336803" cy="682232"/>
          </a:xfrm>
          <a:prstGeom prst="rect">
            <a:avLst/>
          </a:prstGeom>
          <a:solidFill>
            <a:srgbClr val="4DE1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임베딩</a:t>
            </a:r>
            <a:endParaRPr sz="2000" b="1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grpSp>
        <p:nvGrpSpPr>
          <p:cNvPr id="599" name="Google Shape;599;p11"/>
          <p:cNvGrpSpPr/>
          <p:nvPr/>
        </p:nvGrpSpPr>
        <p:grpSpPr>
          <a:xfrm>
            <a:off x="12192000" y="1897933"/>
            <a:ext cx="2320427" cy="3657253"/>
            <a:chOff x="3305374" y="2190757"/>
            <a:chExt cx="2320427" cy="3657253"/>
          </a:xfrm>
        </p:grpSpPr>
        <p:sp>
          <p:nvSpPr>
            <p:cNvPr id="600" name="Google Shape;600;p11"/>
            <p:cNvSpPr/>
            <p:nvPr/>
          </p:nvSpPr>
          <p:spPr>
            <a:xfrm>
              <a:off x="3348706" y="3974725"/>
              <a:ext cx="2233765" cy="18732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775009" y="3932896"/>
              <a:ext cx="1381159" cy="83656"/>
            </a:xfrm>
            <a:prstGeom prst="rect">
              <a:avLst/>
            </a:prstGeom>
            <a:solidFill>
              <a:srgbClr val="00D4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3348706" y="2190757"/>
              <a:ext cx="2233765" cy="682232"/>
            </a:xfrm>
            <a:prstGeom prst="rect">
              <a:avLst/>
            </a:prstGeom>
            <a:solidFill>
              <a:srgbClr val="4DE1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 토큰화</a:t>
              </a:r>
              <a:endParaRPr>
                <a:latin typeface="+mn-ea"/>
                <a:ea typeface="+mn-ea"/>
              </a:endParaRPr>
            </a:p>
          </p:txBody>
        </p:sp>
        <p:sp>
          <p:nvSpPr>
            <p:cNvPr id="603" name="Google Shape;603;p11"/>
            <p:cNvSpPr txBox="1"/>
            <p:nvPr/>
          </p:nvSpPr>
          <p:spPr>
            <a:xfrm>
              <a:off x="3305374" y="3140038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Your Text Here</a:t>
              </a:r>
              <a:endParaRPr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395074" y="4316728"/>
              <a:ext cx="21613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Change the text to use it as your own PowerPoint template. Easy to change colors, photos and Text.</a:t>
              </a:r>
              <a:endParaRPr sz="16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11"/>
          <p:cNvGrpSpPr/>
          <p:nvPr/>
        </p:nvGrpSpPr>
        <p:grpSpPr>
          <a:xfrm>
            <a:off x="15156292" y="1900765"/>
            <a:ext cx="2320427" cy="3657253"/>
            <a:chOff x="6113284" y="2190757"/>
            <a:chExt cx="2320427" cy="3657253"/>
          </a:xfrm>
        </p:grpSpPr>
        <p:sp>
          <p:nvSpPr>
            <p:cNvPr id="606" name="Google Shape;606;p11"/>
            <p:cNvSpPr/>
            <p:nvPr/>
          </p:nvSpPr>
          <p:spPr>
            <a:xfrm>
              <a:off x="6190883" y="3974725"/>
              <a:ext cx="2233765" cy="18732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617187" y="3932896"/>
              <a:ext cx="1381159" cy="83656"/>
            </a:xfrm>
            <a:prstGeom prst="rect">
              <a:avLst/>
            </a:prstGeom>
            <a:solidFill>
              <a:srgbClr val="0DF3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6190883" y="2190757"/>
              <a:ext cx="2233765" cy="682232"/>
            </a:xfrm>
            <a:prstGeom prst="rect">
              <a:avLst/>
            </a:prstGeom>
            <a:solidFill>
              <a:srgbClr val="72F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임베딩</a:t>
              </a: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609" name="Google Shape;609;p11"/>
            <p:cNvSpPr txBox="1"/>
            <p:nvPr/>
          </p:nvSpPr>
          <p:spPr>
            <a:xfrm>
              <a:off x="6113284" y="3140038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Your Text Here</a:t>
              </a:r>
              <a:endParaRPr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6227092" y="4316728"/>
              <a:ext cx="21613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Change the text to use it as your own PowerPoint template. Easy to change colors, photos and Text.</a:t>
              </a:r>
              <a:endParaRPr sz="16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11"/>
          <p:cNvGrpSpPr/>
          <p:nvPr/>
        </p:nvGrpSpPr>
        <p:grpSpPr>
          <a:xfrm>
            <a:off x="18073730" y="1900765"/>
            <a:ext cx="2320427" cy="3657253"/>
            <a:chOff x="9252177" y="2190757"/>
            <a:chExt cx="2320427" cy="3657253"/>
          </a:xfrm>
        </p:grpSpPr>
        <p:sp>
          <p:nvSpPr>
            <p:cNvPr id="612" name="Google Shape;612;p11"/>
            <p:cNvSpPr/>
            <p:nvPr/>
          </p:nvSpPr>
          <p:spPr>
            <a:xfrm>
              <a:off x="9286446" y="3974725"/>
              <a:ext cx="2233765" cy="18732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9712749" y="3932896"/>
              <a:ext cx="1381159" cy="8365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286446" y="2190757"/>
              <a:ext cx="2233765" cy="682232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유사도 측정</a:t>
              </a:r>
              <a:endParaRPr>
                <a:latin typeface="+mn-ea"/>
                <a:ea typeface="+mn-ea"/>
              </a:endParaRPr>
            </a:p>
          </p:txBody>
        </p:sp>
        <p:sp>
          <p:nvSpPr>
            <p:cNvPr id="615" name="Google Shape;615;p11"/>
            <p:cNvSpPr txBox="1"/>
            <p:nvPr/>
          </p:nvSpPr>
          <p:spPr>
            <a:xfrm>
              <a:off x="9252177" y="3140038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Your Text Here</a:t>
              </a:r>
              <a:endParaRPr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9331717" y="4316728"/>
              <a:ext cx="21613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Change the text to use it as your own PowerPoint template. Easy to change colors, photos and Text.</a:t>
              </a:r>
              <a:endParaRPr sz="16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17" name="Google Shape;617;p11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>
                <a:latin typeface="+mn-ea"/>
                <a:ea typeface="+mn-ea"/>
              </a:rPr>
              <a:t>3.2 데이터 전처리 및 학습 데이터 구축</a:t>
            </a:r>
            <a:endParaRPr>
              <a:latin typeface="+mn-ea"/>
              <a:ea typeface="+mn-ea"/>
            </a:endParaRPr>
          </a:p>
        </p:txBody>
      </p:sp>
      <p:sp>
        <p:nvSpPr>
          <p:cNvPr id="618" name="Google Shape;618;p11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</p:txBody>
      </p:sp>
      <p:sp>
        <p:nvSpPr>
          <p:cNvPr id="621" name="Google Shape;621;p11"/>
          <p:cNvSpPr txBox="1"/>
          <p:nvPr/>
        </p:nvSpPr>
        <p:spPr>
          <a:xfrm>
            <a:off x="381443" y="1200748"/>
            <a:ext cx="9504360" cy="69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04B70"/>
                </a:solidFill>
                <a:latin typeface="+mn-ea"/>
                <a:ea typeface="+mn-ea"/>
                <a:cs typeface="Arial"/>
                <a:sym typeface="Arial"/>
              </a:rPr>
              <a:t>데이터</a:t>
            </a:r>
            <a:r>
              <a:rPr lang="en-US" sz="2400" dirty="0">
                <a:solidFill>
                  <a:srgbClr val="004B70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4B70"/>
                </a:solidFill>
                <a:latin typeface="+mn-ea"/>
                <a:ea typeface="+mn-ea"/>
                <a:cs typeface="Arial"/>
                <a:sym typeface="Arial"/>
              </a:rPr>
              <a:t>전처리</a:t>
            </a:r>
            <a:endParaRPr sz="2400" dirty="0">
              <a:solidFill>
                <a:srgbClr val="004B7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23" name="Google Shape;623;p11"/>
          <p:cNvSpPr/>
          <p:nvPr/>
        </p:nvSpPr>
        <p:spPr>
          <a:xfrm>
            <a:off x="581627" y="3000622"/>
            <a:ext cx="5056480" cy="273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Word2Vec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모델을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사용하여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단어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임베딩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벡터의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차원은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100차원으로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표현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주변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단어를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5개로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설정하여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context를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학습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최소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1번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이상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등장하는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단어들을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학습에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사용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4개의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쓰레드를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사용하여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학습을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빠르게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진행</a:t>
            </a:r>
            <a:endParaRPr lang="en-US" sz="160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6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문장에서 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단어들의 벡터를 구해 합산하고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01600" marR="0" lvl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평균을 구함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625" name="Google Shape;625;p11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2" name="Google Shape;631;p12"/>
          <p:cNvSpPr/>
          <p:nvPr/>
        </p:nvSpPr>
        <p:spPr>
          <a:xfrm>
            <a:off x="6346942" y="2816683"/>
            <a:ext cx="5324686" cy="38011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33" name="Google Shape;632;p12"/>
          <p:cNvSpPr/>
          <p:nvPr/>
        </p:nvSpPr>
        <p:spPr>
          <a:xfrm>
            <a:off x="7280056" y="2800472"/>
            <a:ext cx="3488253" cy="93483"/>
          </a:xfrm>
          <a:prstGeom prst="rect">
            <a:avLst/>
          </a:prstGeom>
          <a:solidFill>
            <a:srgbClr val="13C6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34" name="Google Shape;633;p12"/>
          <p:cNvSpPr/>
          <p:nvPr/>
        </p:nvSpPr>
        <p:spPr>
          <a:xfrm>
            <a:off x="6346942" y="2011573"/>
            <a:ext cx="5336803" cy="682232"/>
          </a:xfrm>
          <a:prstGeom prst="rect">
            <a:avLst/>
          </a:prstGeom>
          <a:solidFill>
            <a:srgbClr val="13C6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코사인 유사도 계산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5" name="Google Shape;657;p12"/>
          <p:cNvSpPr/>
          <p:nvPr/>
        </p:nvSpPr>
        <p:spPr>
          <a:xfrm>
            <a:off x="6422898" y="2940721"/>
            <a:ext cx="5284939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코사인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유사도를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계산했을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때 </a:t>
            </a:r>
            <a:r>
              <a:rPr lang="en-US" sz="1600" b="1" dirty="0" err="1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음수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이면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similarity_minus_index에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해당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유사도의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index를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추가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코사인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유사도를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계산했을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때 </a:t>
            </a:r>
            <a:r>
              <a:rPr lang="en-US" sz="1600" b="1" dirty="0" err="1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양수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이면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similarity_plus_index에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해당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유사도의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index를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추가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코사인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유사도를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계산했을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때 </a:t>
            </a:r>
            <a:r>
              <a:rPr lang="en-US" sz="16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0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이면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similarity_zero_index에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해당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유사도의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index를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추가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코사인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유사도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값은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similarity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리스트에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추가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유사도가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음수인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데이터와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양수인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데이터를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별도로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저장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pic>
        <p:nvPicPr>
          <p:cNvPr id="36" name="그림 35" descr="텍스트, 도표, 스크린샷, 그래프이(가) 표시된 사진&#10;&#10;자동 생성된 설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87" y="2886278"/>
            <a:ext cx="4932302" cy="3661955"/>
          </a:xfrm>
          <a:prstGeom prst="rect">
            <a:avLst/>
          </a:prstGeom>
          <a:noFill/>
          <a:ln>
            <a:solidFill>
              <a:srgbClr val="13C6D7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4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>
                <a:latin typeface="+mn-ea"/>
                <a:ea typeface="+mn-ea"/>
              </a:rPr>
              <a:t>3.3 모델 구축</a:t>
            </a:r>
            <a:endParaRPr>
              <a:latin typeface="+mn-ea"/>
              <a:ea typeface="+mn-ea"/>
            </a:endParaRPr>
          </a:p>
        </p:txBody>
      </p:sp>
      <p:sp>
        <p:nvSpPr>
          <p:cNvPr id="44" name="Google Shape;596;p11"/>
          <p:cNvSpPr/>
          <p:nvPr/>
        </p:nvSpPr>
        <p:spPr>
          <a:xfrm>
            <a:off x="158363" y="1451830"/>
            <a:ext cx="4322681" cy="5323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707" name="Google Shape;707;p14"/>
          <p:cNvSpPr txBox="1"/>
          <p:nvPr/>
        </p:nvSpPr>
        <p:spPr>
          <a:xfrm>
            <a:off x="4500027" y="1942697"/>
            <a:ext cx="325236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rgbClr val="0046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KoGPT</a:t>
            </a:r>
            <a:r>
              <a:rPr lang="en-US" sz="5400" b="1" dirty="0">
                <a:solidFill>
                  <a:srgbClr val="00466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2.0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08" name="Google Shape;708;p14"/>
          <p:cNvSpPr txBox="1"/>
          <p:nvPr/>
        </p:nvSpPr>
        <p:spPr>
          <a:xfrm>
            <a:off x="12941178" y="1992948"/>
            <a:ext cx="23204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DBBFE"/>
                </a:solidFill>
                <a:latin typeface="+mn-ea"/>
                <a:ea typeface="+mn-ea"/>
                <a:cs typeface="Arial"/>
                <a:sym typeface="Arial"/>
              </a:rPr>
              <a:t>SKT AI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09" name="Google Shape;709;p14"/>
          <p:cNvSpPr/>
          <p:nvPr/>
        </p:nvSpPr>
        <p:spPr>
          <a:xfrm>
            <a:off x="263993" y="1669046"/>
            <a:ext cx="4213133" cy="444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182563" lvl="0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en-US" altLang="ko-KR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  <a:hlinkClick r:id="rId3"/>
              </a:rPr>
              <a:t>OpenAI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hlinkClick r:id="rId3"/>
              </a:rPr>
              <a:t> GPT2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hlinkClick r:id="rId3"/>
              </a:rPr>
              <a:t>논문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참고</a:t>
            </a:r>
            <a:endParaRPr lang="en-US" sz="1300" dirty="0">
              <a:solidFill>
                <a:srgbClr val="24242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182563" marR="0" lvl="0" indent="-182563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600"/>
              <a:buFont typeface="Arial"/>
              <a:buChar char="•"/>
            </a:pPr>
            <a:r>
              <a:rPr lang="en-US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자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연어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처리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모델로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,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입력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받은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텍스트를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기반으로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이어지는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텍스트를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생성하는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모델</a:t>
            </a:r>
            <a:endParaRPr lang="en-US" sz="1300" b="0" i="0" dirty="0">
              <a:solidFill>
                <a:srgbClr val="24242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182563" lvl="0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사전학습과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파인튜닝의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결합으로 만들어진 모델들 중 성능이 가장 우수하지만 여전히 </a:t>
            </a:r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지도학습이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필요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82563" lvl="0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ko-KR" alt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충분한 대규모 </a:t>
            </a:r>
            <a:r>
              <a:rPr lang="ko-KR" alt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데이터셋이</a:t>
            </a:r>
            <a:r>
              <a:rPr lang="ko-KR" alt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없는 경우에는 성능이 떨어질 수 있음</a:t>
            </a:r>
            <a:endParaRPr lang="en-US" altLang="ko-KR" sz="1300" b="0" i="0" dirty="0">
              <a:solidFill>
                <a:srgbClr val="24242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182563" lvl="0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ko-KR" altLang="en-US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과소적합된</a:t>
            </a:r>
            <a:r>
              <a:rPr lang="ko-KR" altLang="en-US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모델로 </a:t>
            </a:r>
            <a:r>
              <a:rPr lang="ko-KR" altLang="en-US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파인튜닝을</a:t>
            </a:r>
            <a:r>
              <a:rPr lang="ko-KR" altLang="en-US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통해 원하는 </a:t>
            </a:r>
            <a:r>
              <a:rPr lang="ko-KR" altLang="en-US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자연어처리</a:t>
            </a:r>
            <a:r>
              <a:rPr lang="ko-KR" altLang="en-US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Task</a:t>
            </a:r>
            <a:r>
              <a:rPr lang="ko-KR" altLang="en-US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 맞게 사용하는 것 권장</a:t>
            </a:r>
            <a:endParaRPr lang="en-US" altLang="ko-KR" sz="1300" dirty="0">
              <a:solidFill>
                <a:srgbClr val="24242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82563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en-US" altLang="ko-KR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GPT-2는 </a:t>
            </a:r>
            <a:r>
              <a:rPr lang="en-US" altLang="ko-KR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영어를</a:t>
            </a:r>
            <a:r>
              <a:rPr lang="en-US" altLang="ko-KR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기반으로</a:t>
            </a:r>
            <a:r>
              <a:rPr lang="en-US" altLang="ko-KR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한 </a:t>
            </a:r>
            <a:r>
              <a:rPr lang="en-US" altLang="ko-KR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모델이기</a:t>
            </a:r>
            <a:r>
              <a:rPr lang="en-US" altLang="ko-KR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때문에</a:t>
            </a:r>
            <a:r>
              <a:rPr lang="en-US" altLang="ko-KR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한국어로</a:t>
            </a:r>
            <a:r>
              <a:rPr lang="en-US" altLang="ko-KR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30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문장을</a:t>
            </a:r>
            <a:r>
              <a:rPr lang="en-US" altLang="ko-KR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생성 성능은 상대적으로 정교하지 않음</a:t>
            </a:r>
            <a:endParaRPr lang="en-US" altLang="ko-KR" sz="1300" dirty="0">
              <a:solidFill>
                <a:srgbClr val="24242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82563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endParaRPr lang="en-US" sz="1300" b="1" dirty="0">
              <a:solidFill>
                <a:srgbClr val="00B89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0" marR="0" lvl="0" indent="0" rtl="0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&gt;</a:t>
            </a:r>
            <a:r>
              <a:rPr lang="en-US" sz="130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한국어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성능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한계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개선을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위해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개발된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300" b="0" i="0" dirty="0" err="1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모델이</a:t>
            </a: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 </a:t>
            </a:r>
            <a:r>
              <a:rPr lang="en-US" sz="1300" b="1" i="0" dirty="0">
                <a:solidFill>
                  <a:srgbClr val="3AA9A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KoGPT2</a:t>
            </a:r>
            <a:endParaRPr sz="1300" b="1" dirty="0">
              <a:solidFill>
                <a:srgbClr val="3AA9A3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710" name="Google Shape;710;p14"/>
          <p:cNvSpPr txBox="1"/>
          <p:nvPr/>
        </p:nvSpPr>
        <p:spPr>
          <a:xfrm>
            <a:off x="944751" y="1061100"/>
            <a:ext cx="23204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D4EA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GPT2</a:t>
            </a:r>
            <a:endParaRPr sz="2000" b="1" dirty="0">
              <a:solidFill>
                <a:srgbClr val="00D4EA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711" name="Google Shape;711;p14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latin typeface="+mn-ea"/>
              <a:ea typeface="+mn-ea"/>
            </a:endParaRPr>
          </a:p>
        </p:txBody>
      </p:sp>
      <p:grpSp>
        <p:nvGrpSpPr>
          <p:cNvPr id="712" name="Google Shape;712;p14"/>
          <p:cNvGrpSpPr/>
          <p:nvPr/>
        </p:nvGrpSpPr>
        <p:grpSpPr>
          <a:xfrm>
            <a:off x="4768796" y="4095827"/>
            <a:ext cx="2791262" cy="1568424"/>
            <a:chOff x="3647771" y="2838351"/>
            <a:chExt cx="4896459" cy="2889012"/>
          </a:xfrm>
        </p:grpSpPr>
        <p:grpSp>
          <p:nvGrpSpPr>
            <p:cNvPr id="713" name="Google Shape;713;p14"/>
            <p:cNvGrpSpPr/>
            <p:nvPr/>
          </p:nvGrpSpPr>
          <p:grpSpPr>
            <a:xfrm>
              <a:off x="3647771" y="2838351"/>
              <a:ext cx="4896459" cy="2733992"/>
              <a:chOff x="3647771" y="2838351"/>
              <a:chExt cx="4896459" cy="2733992"/>
            </a:xfrm>
          </p:grpSpPr>
          <p:sp>
            <p:nvSpPr>
              <p:cNvPr id="714" name="Google Shape;714;p14"/>
              <p:cNvSpPr/>
              <p:nvPr/>
            </p:nvSpPr>
            <p:spPr>
              <a:xfrm>
                <a:off x="4951085" y="3000539"/>
                <a:ext cx="129862" cy="129862"/>
              </a:xfrm>
              <a:prstGeom prst="ellipse">
                <a:avLst/>
              </a:prstGeom>
              <a:gradFill>
                <a:gsLst>
                  <a:gs pos="0">
                    <a:srgbClr val="00FFD5"/>
                  </a:gs>
                  <a:gs pos="50000">
                    <a:srgbClr val="00D4EA"/>
                  </a:gs>
                  <a:gs pos="100000">
                    <a:srgbClr val="00AAFF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>
                <a:off x="7461461" y="5378634"/>
                <a:ext cx="193709" cy="193709"/>
              </a:xfrm>
              <a:prstGeom prst="ellipse">
                <a:avLst/>
              </a:prstGeom>
              <a:gradFill>
                <a:gsLst>
                  <a:gs pos="0">
                    <a:srgbClr val="00FFD5"/>
                  </a:gs>
                  <a:gs pos="50000">
                    <a:srgbClr val="00D4EA"/>
                  </a:gs>
                  <a:gs pos="100000">
                    <a:srgbClr val="00AAFF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4392329" y="5174148"/>
                <a:ext cx="204486" cy="204486"/>
              </a:xfrm>
              <a:prstGeom prst="ellipse">
                <a:avLst/>
              </a:prstGeom>
              <a:gradFill>
                <a:gsLst>
                  <a:gs pos="0">
                    <a:srgbClr val="00FFD5"/>
                  </a:gs>
                  <a:gs pos="50000">
                    <a:srgbClr val="00D4EA"/>
                  </a:gs>
                  <a:gs pos="100000">
                    <a:srgbClr val="00AAFF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7918192" y="4030842"/>
                <a:ext cx="150471" cy="150471"/>
              </a:xfrm>
              <a:prstGeom prst="ellipse">
                <a:avLst/>
              </a:pr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endParaRPr>
              </a:p>
            </p:txBody>
          </p:sp>
          <p:grpSp>
            <p:nvGrpSpPr>
              <p:cNvPr id="718" name="Google Shape;718;p14"/>
              <p:cNvGrpSpPr/>
              <p:nvPr/>
            </p:nvGrpSpPr>
            <p:grpSpPr>
              <a:xfrm>
                <a:off x="8044354" y="4961978"/>
                <a:ext cx="200225" cy="204371"/>
                <a:chOff x="7610355" y="1614321"/>
                <a:chExt cx="4581643" cy="4676518"/>
              </a:xfrm>
            </p:grpSpPr>
            <p:sp>
              <p:nvSpPr>
                <p:cNvPr id="719" name="Google Shape;719;p14"/>
                <p:cNvSpPr/>
                <p:nvPr/>
              </p:nvSpPr>
              <p:spPr>
                <a:xfrm>
                  <a:off x="9448800" y="1614321"/>
                  <a:ext cx="891250" cy="196769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FFD5"/>
                    </a:gs>
                    <a:gs pos="50000">
                      <a:srgbClr val="00D4EA"/>
                    </a:gs>
                    <a:gs pos="100000">
                      <a:srgbClr val="00AAF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20" name="Google Shape;720;p14"/>
                <p:cNvSpPr/>
                <p:nvPr/>
              </p:nvSpPr>
              <p:spPr>
                <a:xfrm>
                  <a:off x="9448800" y="4323143"/>
                  <a:ext cx="891250" cy="196769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FFD5"/>
                    </a:gs>
                    <a:gs pos="50000">
                      <a:srgbClr val="00D4EA"/>
                    </a:gs>
                    <a:gs pos="100000">
                      <a:srgbClr val="00AAF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21" name="Google Shape;721;p14"/>
                <p:cNvSpPr/>
                <p:nvPr/>
              </p:nvSpPr>
              <p:spPr>
                <a:xfrm rot="5400000">
                  <a:off x="8148578" y="2990244"/>
                  <a:ext cx="891250" cy="196769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FFD5"/>
                    </a:gs>
                    <a:gs pos="50000">
                      <a:srgbClr val="00D4EA"/>
                    </a:gs>
                    <a:gs pos="100000">
                      <a:srgbClr val="00AAF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22" name="Google Shape;722;p14"/>
                <p:cNvSpPr/>
                <p:nvPr/>
              </p:nvSpPr>
              <p:spPr>
                <a:xfrm rot="5400000">
                  <a:off x="10762529" y="2968737"/>
                  <a:ext cx="891250" cy="1967687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FFD5"/>
                    </a:gs>
                    <a:gs pos="50000">
                      <a:srgbClr val="00D4EA"/>
                    </a:gs>
                    <a:gs pos="100000">
                      <a:srgbClr val="00AAF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723" name="Google Shape;723;p14"/>
              <p:cNvGrpSpPr/>
              <p:nvPr/>
            </p:nvGrpSpPr>
            <p:grpSpPr>
              <a:xfrm>
                <a:off x="4171274" y="3321649"/>
                <a:ext cx="313651" cy="320146"/>
                <a:chOff x="7610355" y="1614321"/>
                <a:chExt cx="4581645" cy="4676518"/>
              </a:xfrm>
            </p:grpSpPr>
            <p:sp>
              <p:nvSpPr>
                <p:cNvPr id="724" name="Google Shape;724;p14"/>
                <p:cNvSpPr/>
                <p:nvPr/>
              </p:nvSpPr>
              <p:spPr>
                <a:xfrm>
                  <a:off x="9448800" y="1614321"/>
                  <a:ext cx="891250" cy="196769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FFD5"/>
                    </a:gs>
                    <a:gs pos="50000">
                      <a:srgbClr val="00D4EA"/>
                    </a:gs>
                    <a:gs pos="100000">
                      <a:srgbClr val="00AAF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25" name="Google Shape;725;p14"/>
                <p:cNvSpPr/>
                <p:nvPr/>
              </p:nvSpPr>
              <p:spPr>
                <a:xfrm>
                  <a:off x="9448800" y="4323143"/>
                  <a:ext cx="891250" cy="196769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FFD5"/>
                    </a:gs>
                    <a:gs pos="50000">
                      <a:srgbClr val="00D4EA"/>
                    </a:gs>
                    <a:gs pos="100000">
                      <a:srgbClr val="00AAF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26" name="Google Shape;726;p14"/>
                <p:cNvSpPr/>
                <p:nvPr/>
              </p:nvSpPr>
              <p:spPr>
                <a:xfrm rot="5400000">
                  <a:off x="8148578" y="2990244"/>
                  <a:ext cx="891250" cy="196769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FFD5"/>
                    </a:gs>
                    <a:gs pos="50000">
                      <a:srgbClr val="00D4EA"/>
                    </a:gs>
                    <a:gs pos="100000">
                      <a:srgbClr val="00AAF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27" name="Google Shape;727;p14"/>
                <p:cNvSpPr/>
                <p:nvPr/>
              </p:nvSpPr>
              <p:spPr>
                <a:xfrm rot="5400000">
                  <a:off x="10762527" y="2968732"/>
                  <a:ext cx="891250" cy="196769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FFD5"/>
                    </a:gs>
                    <a:gs pos="50000">
                      <a:srgbClr val="00D4EA"/>
                    </a:gs>
                    <a:gs pos="100000">
                      <a:srgbClr val="00AAFF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728" name="Google Shape;728;p14"/>
              <p:cNvGrpSpPr/>
              <p:nvPr/>
            </p:nvGrpSpPr>
            <p:grpSpPr>
              <a:xfrm>
                <a:off x="3647771" y="3755902"/>
                <a:ext cx="972274" cy="960699"/>
                <a:chOff x="3357343" y="3979422"/>
                <a:chExt cx="972274" cy="960699"/>
              </a:xfrm>
            </p:grpSpPr>
            <p:sp>
              <p:nvSpPr>
                <p:cNvPr id="729" name="Google Shape;729;p14"/>
                <p:cNvSpPr/>
                <p:nvPr/>
              </p:nvSpPr>
              <p:spPr>
                <a:xfrm>
                  <a:off x="3357343" y="3979422"/>
                  <a:ext cx="972274" cy="960699"/>
                </a:xfrm>
                <a:prstGeom prst="wedgeEllipseCallout">
                  <a:avLst>
                    <a:gd name="adj1" fmla="val 42262"/>
                    <a:gd name="adj2" fmla="val 45632"/>
                  </a:avLst>
                </a:prstGeom>
                <a:solidFill>
                  <a:srgbClr val="2DBBF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730" name="Google Shape;730;p14"/>
                <p:cNvGrpSpPr/>
                <p:nvPr/>
              </p:nvGrpSpPr>
              <p:grpSpPr>
                <a:xfrm>
                  <a:off x="3583050" y="4266435"/>
                  <a:ext cx="520860" cy="386671"/>
                  <a:chOff x="3511554" y="3869030"/>
                  <a:chExt cx="520860" cy="386671"/>
                </a:xfrm>
              </p:grpSpPr>
              <p:sp>
                <p:nvSpPr>
                  <p:cNvPr id="731" name="Google Shape;731;p14"/>
                  <p:cNvSpPr/>
                  <p:nvPr/>
                </p:nvSpPr>
                <p:spPr>
                  <a:xfrm>
                    <a:off x="3511554" y="3869030"/>
                    <a:ext cx="520860" cy="8102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이사만루체 Light" panose="00000300000000000000" pitchFamily="2" charset="-127"/>
                      <a:ea typeface="이사만루체 Light" panose="00000300000000000000" pitchFamily="2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732" name="Google Shape;732;p14"/>
                  <p:cNvSpPr/>
                  <p:nvPr/>
                </p:nvSpPr>
                <p:spPr>
                  <a:xfrm>
                    <a:off x="3511554" y="4021854"/>
                    <a:ext cx="520860" cy="8102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이사만루체 Light" panose="00000300000000000000" pitchFamily="2" charset="-127"/>
                      <a:ea typeface="이사만루체 Light" panose="00000300000000000000" pitchFamily="2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733" name="Google Shape;733;p14"/>
                  <p:cNvSpPr/>
                  <p:nvPr/>
                </p:nvSpPr>
                <p:spPr>
                  <a:xfrm>
                    <a:off x="3511554" y="4174678"/>
                    <a:ext cx="520860" cy="8102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이사만루체 Light" panose="00000300000000000000" pitchFamily="2" charset="-127"/>
                      <a:ea typeface="이사만루체 Light" panose="00000300000000000000" pitchFamily="2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734" name="Google Shape;734;p14"/>
              <p:cNvGrpSpPr/>
              <p:nvPr/>
            </p:nvGrpSpPr>
            <p:grpSpPr>
              <a:xfrm>
                <a:off x="7571956" y="2838351"/>
                <a:ext cx="972274" cy="960699"/>
                <a:chOff x="7406436" y="2060292"/>
                <a:chExt cx="972274" cy="960699"/>
              </a:xfrm>
            </p:grpSpPr>
            <p:sp>
              <p:nvSpPr>
                <p:cNvPr id="735" name="Google Shape;735;p14"/>
                <p:cNvSpPr/>
                <p:nvPr/>
              </p:nvSpPr>
              <p:spPr>
                <a:xfrm flipH="1">
                  <a:off x="7406436" y="2060292"/>
                  <a:ext cx="972274" cy="960699"/>
                </a:xfrm>
                <a:prstGeom prst="wedgeEllipseCallout">
                  <a:avLst>
                    <a:gd name="adj1" fmla="val 42262"/>
                    <a:gd name="adj2" fmla="val 45632"/>
                  </a:avLst>
                </a:prstGeom>
                <a:solidFill>
                  <a:srgbClr val="00D4E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736" name="Google Shape;736;p14"/>
                <p:cNvGrpSpPr/>
                <p:nvPr/>
              </p:nvGrpSpPr>
              <p:grpSpPr>
                <a:xfrm>
                  <a:off x="7641619" y="2347305"/>
                  <a:ext cx="520860" cy="386671"/>
                  <a:chOff x="3511554" y="3869030"/>
                  <a:chExt cx="520860" cy="386671"/>
                </a:xfrm>
              </p:grpSpPr>
              <p:sp>
                <p:nvSpPr>
                  <p:cNvPr id="737" name="Google Shape;737;p14"/>
                  <p:cNvSpPr/>
                  <p:nvPr/>
                </p:nvSpPr>
                <p:spPr>
                  <a:xfrm>
                    <a:off x="3511554" y="3869030"/>
                    <a:ext cx="520860" cy="8102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이사만루체 Light" panose="00000300000000000000" pitchFamily="2" charset="-127"/>
                      <a:ea typeface="이사만루체 Light" panose="00000300000000000000" pitchFamily="2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738" name="Google Shape;738;p14"/>
                  <p:cNvSpPr/>
                  <p:nvPr/>
                </p:nvSpPr>
                <p:spPr>
                  <a:xfrm>
                    <a:off x="3511554" y="4021854"/>
                    <a:ext cx="520860" cy="8102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이사만루체 Light" panose="00000300000000000000" pitchFamily="2" charset="-127"/>
                      <a:ea typeface="이사만루체 Light" panose="00000300000000000000" pitchFamily="2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739" name="Google Shape;739;p14"/>
                  <p:cNvSpPr/>
                  <p:nvPr/>
                </p:nvSpPr>
                <p:spPr>
                  <a:xfrm>
                    <a:off x="3511554" y="4174678"/>
                    <a:ext cx="520860" cy="8102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이사만루체 Light" panose="00000300000000000000" pitchFamily="2" charset="-127"/>
                      <a:ea typeface="이사만루체 Light" panose="00000300000000000000" pitchFamily="2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</p:grpSp>
        <p:pic>
          <p:nvPicPr>
            <p:cNvPr id="740" name="Google Shape;740;p14" descr="스크린샷, 만화 영화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 l="53860" r="2203"/>
            <a:stretch/>
          </p:blipFill>
          <p:spPr>
            <a:xfrm>
              <a:off x="4760833" y="2969763"/>
              <a:ext cx="2757600" cy="27576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741" name="Google Shape;741;p14"/>
          <p:cNvSpPr/>
          <p:nvPr/>
        </p:nvSpPr>
        <p:spPr>
          <a:xfrm>
            <a:off x="12381953" y="2658300"/>
            <a:ext cx="3389497" cy="300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182563" marR="0" lvl="0" indent="-182563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600"/>
              <a:buFont typeface="Arial"/>
              <a:buChar char="•"/>
            </a:pPr>
            <a:r>
              <a:rPr lang="en-US" sz="1600" b="0" i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SK텔레콤의 </a:t>
            </a:r>
            <a:r>
              <a:rPr lang="en-US" sz="160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인공지능 개발사업 </a:t>
            </a:r>
            <a:endParaRPr sz="1600">
              <a:solidFill>
                <a:srgbClr val="24242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182563" marR="0" lvl="0" indent="-182563" algn="just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242424"/>
              </a:buClr>
              <a:buSzPts val="1600"/>
              <a:buFont typeface="Arial"/>
              <a:buChar char="•"/>
            </a:pPr>
            <a:r>
              <a:rPr lang="en-US" sz="1600" b="0" i="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대부분의 언어 모델들은 영어로 만들어진 모델이므로 한국어 범용언어지능모델을 개발하여 한국어 AI 생태계에 기여하는 것을 목표로 삼고 있음</a:t>
            </a:r>
            <a:endParaRPr sz="1600">
              <a:solidFill>
                <a:srgbClr val="24242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182563" marR="0" lvl="0" indent="-182563" algn="just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242424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42424"/>
                </a:solidFill>
                <a:latin typeface="+mn-ea"/>
                <a:ea typeface="+mn-ea"/>
                <a:cs typeface="Arial"/>
                <a:sym typeface="Arial"/>
              </a:rPr>
              <a:t>2016년 9월 국내 최초 한국어 AI비서 ‘누구{NUGU)‘를 출시</a:t>
            </a:r>
            <a:endParaRPr sz="1600">
              <a:solidFill>
                <a:srgbClr val="242424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742" name="Google Shape;742;p14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0" name="Google Shape;710;p14"/>
          <p:cNvSpPr txBox="1"/>
          <p:nvPr/>
        </p:nvSpPr>
        <p:spPr>
          <a:xfrm>
            <a:off x="8912558" y="1166030"/>
            <a:ext cx="23204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AA9A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Ko</a:t>
            </a:r>
            <a:r>
              <a:rPr lang="en-US" sz="2000" b="1" dirty="0">
                <a:solidFill>
                  <a:srgbClr val="3AA9A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GPT2.0</a:t>
            </a:r>
            <a:endParaRPr sz="2000" b="1" dirty="0">
              <a:solidFill>
                <a:srgbClr val="3AA9A3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41" name="Google Shape;709;p14"/>
          <p:cNvSpPr/>
          <p:nvPr/>
        </p:nvSpPr>
        <p:spPr>
          <a:xfrm>
            <a:off x="8410884" y="2190028"/>
            <a:ext cx="332377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182563" lvl="0" indent="-182563">
              <a:lnSpc>
                <a:spcPct val="150000"/>
              </a:lnSpc>
              <a:buClr>
                <a:srgbClr val="242424"/>
              </a:buClr>
              <a:buSzPts val="1600"/>
              <a:buFont typeface="Arial"/>
              <a:buChar char="•"/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82563" lvl="0" indent="-182563">
              <a:lnSpc>
                <a:spcPct val="150000"/>
              </a:lnSpc>
              <a:buClr>
                <a:srgbClr val="242424"/>
              </a:buClr>
              <a:buSzPts val="1600"/>
              <a:buFont typeface="Arial"/>
              <a:buChar char="•"/>
            </a:pPr>
            <a:endParaRPr sz="1600" b="1" dirty="0">
              <a:solidFill>
                <a:srgbClr val="3AA9A3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45" name="Google Shape;596;p11"/>
          <p:cNvSpPr/>
          <p:nvPr/>
        </p:nvSpPr>
        <p:spPr>
          <a:xfrm>
            <a:off x="7886213" y="1571750"/>
            <a:ext cx="4169585" cy="52033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2" name="Google Shape;709;p14"/>
          <p:cNvSpPr/>
          <p:nvPr/>
        </p:nvSpPr>
        <p:spPr>
          <a:xfrm>
            <a:off x="8031667" y="1783961"/>
            <a:ext cx="3878675" cy="374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182563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KoGPT2.0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에서는 문맥을 유지하며 다중 문장 생성에 최적화 되어 의미적으로 연관된 문단을 생성할 수 있음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82563" lvl="0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부족한 한국어 성능을 극복하기 위해 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40GB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이상의 텍스트로 학습된 모델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82563" lvl="0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Tokenizer</a:t>
            </a:r>
            <a:r>
              <a:rPr lang="ko-KR" altLang="en-US" sz="1300" b="0" i="0" dirty="0">
                <a:solidFill>
                  <a:srgbClr val="2424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은 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Character BPE tokenizer</a:t>
            </a:r>
          </a:p>
          <a:p>
            <a:pPr marL="182563" lvl="0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사전 크기는 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51,200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이며 대화에 자주 쓰이는 </a:t>
            </a:r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이모티콘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이모지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(‘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😀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😁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😆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’)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등이 추가됨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82563" lvl="0" indent="-182563">
              <a:lnSpc>
                <a:spcPct val="170000"/>
              </a:lnSpc>
              <a:buClr>
                <a:srgbClr val="242424"/>
              </a:buClr>
              <a:buSzPts val="1600"/>
              <a:buFont typeface="Arial"/>
              <a:buChar char="•"/>
            </a:pP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 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Attention Is All You Need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에서 제시한 인코더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+</a:t>
            </a:r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디코더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구조에서 인코더 블록을 제거하고 </a:t>
            </a:r>
            <a:r>
              <a:rPr lang="ko-KR" altLang="en-US" sz="1300" b="1" dirty="0" err="1">
                <a:solidFill>
                  <a:srgbClr val="3AA9A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디코더</a:t>
            </a:r>
            <a:r>
              <a:rPr lang="ko-KR" altLang="en-US" sz="1300" b="1" dirty="0">
                <a:solidFill>
                  <a:srgbClr val="3AA9A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블록만 사용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 모델</a:t>
            </a:r>
            <a:endParaRPr lang="en-US" sz="1300" b="0" i="0" dirty="0">
              <a:solidFill>
                <a:srgbClr val="24242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6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>
                <a:latin typeface="+mn-ea"/>
                <a:ea typeface="+mn-ea"/>
              </a:rPr>
              <a:t>3.4 모델 학습 및 검증</a:t>
            </a:r>
            <a:endParaRPr>
              <a:latin typeface="+mn-ea"/>
              <a:ea typeface="+mn-ea"/>
            </a:endParaRPr>
          </a:p>
        </p:txBody>
      </p:sp>
      <p:sp>
        <p:nvSpPr>
          <p:cNvPr id="765" name="Google Shape;765;p16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</p:txBody>
      </p:sp>
      <p:sp>
        <p:nvSpPr>
          <p:cNvPr id="766" name="Google Shape;766;p16"/>
          <p:cNvSpPr/>
          <p:nvPr/>
        </p:nvSpPr>
        <p:spPr>
          <a:xfrm>
            <a:off x="578069" y="1261241"/>
            <a:ext cx="2124000" cy="776837"/>
          </a:xfrm>
          <a:prstGeom prst="rect">
            <a:avLst/>
          </a:prstGeom>
          <a:solidFill>
            <a:srgbClr val="D9FFF9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학습</a:t>
            </a:r>
            <a:r>
              <a:rPr lang="en-US" sz="1800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데이터</a:t>
            </a:r>
            <a:r>
              <a:rPr lang="en-US" sz="1800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준비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67" name="Google Shape;767;p16"/>
          <p:cNvSpPr/>
          <p:nvPr/>
        </p:nvSpPr>
        <p:spPr>
          <a:xfrm>
            <a:off x="578076" y="2411906"/>
            <a:ext cx="2124000" cy="776837"/>
          </a:xfrm>
          <a:prstGeom prst="rect">
            <a:avLst/>
          </a:prstGeom>
          <a:solidFill>
            <a:srgbClr val="ABFFF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GPU </a:t>
            </a:r>
            <a:r>
              <a:rPr lang="en-US" sz="1800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설정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68" name="Google Shape;768;p16"/>
          <p:cNvSpPr/>
          <p:nvPr/>
        </p:nvSpPr>
        <p:spPr>
          <a:xfrm>
            <a:off x="2988031" y="4592079"/>
            <a:ext cx="2124000" cy="750627"/>
          </a:xfrm>
          <a:prstGeom prst="rect">
            <a:avLst/>
          </a:prstGeom>
          <a:solidFill>
            <a:srgbClr val="4DE1F0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파인튜닝</a:t>
            </a:r>
            <a:endParaRPr sz="1800">
              <a:solidFill>
                <a:schemeClr val="dk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769" name="Google Shape;769;p16"/>
          <p:cNvSpPr/>
          <p:nvPr/>
        </p:nvSpPr>
        <p:spPr>
          <a:xfrm>
            <a:off x="578069" y="4713236"/>
            <a:ext cx="2124000" cy="776837"/>
          </a:xfrm>
          <a:prstGeom prst="rect">
            <a:avLst/>
          </a:prstGeom>
          <a:solidFill>
            <a:srgbClr val="00EEC6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결과 확인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70" name="Google Shape;770;p16"/>
          <p:cNvSpPr/>
          <p:nvPr/>
        </p:nvSpPr>
        <p:spPr>
          <a:xfrm>
            <a:off x="578069" y="3562571"/>
            <a:ext cx="2124000" cy="776837"/>
          </a:xfrm>
          <a:prstGeom prst="rect">
            <a:avLst/>
          </a:prstGeom>
          <a:solidFill>
            <a:srgbClr val="57FFE3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모델학습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71" name="Google Shape;771;p16"/>
          <p:cNvSpPr/>
          <p:nvPr/>
        </p:nvSpPr>
        <p:spPr>
          <a:xfrm>
            <a:off x="578068" y="5863903"/>
            <a:ext cx="2124000" cy="776837"/>
          </a:xfrm>
          <a:prstGeom prst="rect">
            <a:avLst/>
          </a:prstGeom>
          <a:solidFill>
            <a:srgbClr val="00B899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Best model 저장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cxnSp>
        <p:nvCxnSpPr>
          <p:cNvPr id="772" name="Google Shape;772;p16"/>
          <p:cNvCxnSpPr>
            <a:stCxn id="766" idx="2"/>
            <a:endCxn id="767" idx="0"/>
          </p:cNvCxnSpPr>
          <p:nvPr/>
        </p:nvCxnSpPr>
        <p:spPr>
          <a:xfrm>
            <a:off x="1640069" y="2038078"/>
            <a:ext cx="0" cy="373800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3" name="Google Shape;773;p16"/>
          <p:cNvCxnSpPr/>
          <p:nvPr/>
        </p:nvCxnSpPr>
        <p:spPr>
          <a:xfrm>
            <a:off x="1913113" y="3183160"/>
            <a:ext cx="7" cy="373828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4" name="Google Shape;774;p16"/>
          <p:cNvCxnSpPr/>
          <p:nvPr/>
        </p:nvCxnSpPr>
        <p:spPr>
          <a:xfrm>
            <a:off x="1913106" y="4322223"/>
            <a:ext cx="7" cy="373828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5" name="Google Shape;775;p16"/>
          <p:cNvCxnSpPr/>
          <p:nvPr/>
        </p:nvCxnSpPr>
        <p:spPr>
          <a:xfrm>
            <a:off x="1908074" y="5506180"/>
            <a:ext cx="5032" cy="339115"/>
          </a:xfrm>
          <a:prstGeom prst="straightConnector1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6" name="Google Shape;776;p16"/>
          <p:cNvCxnSpPr>
            <a:endCxn id="768" idx="2"/>
          </p:cNvCxnSpPr>
          <p:nvPr/>
        </p:nvCxnSpPr>
        <p:spPr>
          <a:xfrm rot="10800000" flipH="1">
            <a:off x="1907431" y="5342706"/>
            <a:ext cx="2142600" cy="306300"/>
          </a:xfrm>
          <a:prstGeom prst="bentConnector2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7" name="Google Shape;777;p16"/>
          <p:cNvCxnSpPr>
            <a:stCxn id="768" idx="0"/>
            <a:endCxn id="770" idx="3"/>
          </p:cNvCxnSpPr>
          <p:nvPr/>
        </p:nvCxnSpPr>
        <p:spPr>
          <a:xfrm rot="5400000" flipH="1">
            <a:off x="3055531" y="3597579"/>
            <a:ext cx="641100" cy="1347900"/>
          </a:xfrm>
          <a:prstGeom prst="bentConnector2">
            <a:avLst/>
          </a:prstGeom>
          <a:noFill/>
          <a:ln w="9525" cap="flat" cmpd="sng">
            <a:solidFill>
              <a:srgbClr val="75707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78" name="Google Shape;778;p16"/>
          <p:cNvSpPr/>
          <p:nvPr/>
        </p:nvSpPr>
        <p:spPr>
          <a:xfrm>
            <a:off x="5203371" y="1261241"/>
            <a:ext cx="6945845" cy="55245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787" name="Google Shape;787;p16"/>
          <p:cNvSpPr/>
          <p:nvPr/>
        </p:nvSpPr>
        <p:spPr>
          <a:xfrm>
            <a:off x="6932166" y="1239469"/>
            <a:ext cx="3488253" cy="93483"/>
          </a:xfrm>
          <a:prstGeom prst="rect">
            <a:avLst/>
          </a:prstGeom>
          <a:solidFill>
            <a:srgbClr val="4DE1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CC8D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788" name="Google Shape;788;p16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45745" y="1444525"/>
            <a:ext cx="3218720" cy="5026613"/>
            <a:chOff x="5265327" y="1444525"/>
            <a:chExt cx="3678356" cy="510724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405ACF-7AF8-523E-36DE-1C5D7218FEB7}"/>
                </a:ext>
              </a:extLst>
            </p:cNvPr>
            <p:cNvSpPr/>
            <p:nvPr/>
          </p:nvSpPr>
          <p:spPr>
            <a:xfrm>
              <a:off x="5265535" y="1444525"/>
              <a:ext cx="3678148" cy="458394"/>
            </a:xfrm>
            <a:prstGeom prst="rect">
              <a:avLst/>
            </a:prstGeom>
            <a:solidFill>
              <a:srgbClr val="4DE1F0"/>
            </a:solidFill>
            <a:ln>
              <a:solidFill>
                <a:srgbClr val="4DE1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파인튜닝</a:t>
              </a:r>
              <a:r>
                <a:rPr lang="ko-KR" altLang="en-US" sz="1600" b="1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안 한 모델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327" y="1902919"/>
              <a:ext cx="3678356" cy="4648849"/>
            </a:xfrm>
            <a:prstGeom prst="rect">
              <a:avLst/>
            </a:prstGeom>
            <a:ln>
              <a:solidFill>
                <a:srgbClr val="13C6D7"/>
              </a:solidFill>
            </a:ln>
          </p:spPr>
        </p:pic>
      </p:grpSp>
      <p:grpSp>
        <p:nvGrpSpPr>
          <p:cNvPr id="6" name="그룹 5"/>
          <p:cNvGrpSpPr/>
          <p:nvPr/>
        </p:nvGrpSpPr>
        <p:grpSpPr>
          <a:xfrm>
            <a:off x="8597039" y="1444525"/>
            <a:ext cx="3464413" cy="5026613"/>
            <a:chOff x="8413290" y="1444525"/>
            <a:chExt cx="3678148" cy="503908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C01132A-607C-27AF-9FE2-879AE6DAFD90}"/>
                </a:ext>
              </a:extLst>
            </p:cNvPr>
            <p:cNvSpPr/>
            <p:nvPr/>
          </p:nvSpPr>
          <p:spPr>
            <a:xfrm>
              <a:off x="8413290" y="1444525"/>
              <a:ext cx="3678148" cy="447628"/>
            </a:xfrm>
            <a:prstGeom prst="rect">
              <a:avLst/>
            </a:prstGeom>
            <a:solidFill>
              <a:srgbClr val="3AA9A3"/>
            </a:solidFill>
            <a:ln>
              <a:solidFill>
                <a:srgbClr val="3AA9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파인튜닝</a:t>
              </a:r>
              <a:r>
                <a:rPr lang="en-US" altLang="ko-KR" sz="1600" b="1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en-US" sz="1600" b="1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한 후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290" y="1907143"/>
              <a:ext cx="3678148" cy="4576467"/>
            </a:xfrm>
            <a:prstGeom prst="rect">
              <a:avLst/>
            </a:prstGeom>
            <a:ln>
              <a:solidFill>
                <a:srgbClr val="3AA9A3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6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>
                <a:latin typeface="+mn-ea"/>
                <a:ea typeface="+mn-ea"/>
              </a:rPr>
              <a:t>3.4 모델 학습 및 검증</a:t>
            </a:r>
            <a:endParaRPr>
              <a:latin typeface="+mn-ea"/>
              <a:ea typeface="+mn-ea"/>
            </a:endParaRPr>
          </a:p>
        </p:txBody>
      </p:sp>
      <p:sp>
        <p:nvSpPr>
          <p:cNvPr id="765" name="Google Shape;765;p16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</p:txBody>
      </p:sp>
      <p:sp>
        <p:nvSpPr>
          <p:cNvPr id="788" name="Google Shape;788;p16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52" name="Google Shape;621;p11"/>
          <p:cNvSpPr txBox="1"/>
          <p:nvPr/>
        </p:nvSpPr>
        <p:spPr>
          <a:xfrm>
            <a:off x="381443" y="1200748"/>
            <a:ext cx="9504360" cy="69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004B70"/>
                </a:solidFill>
                <a:latin typeface="+mn-ea"/>
                <a:ea typeface="+mn-ea"/>
              </a:rPr>
              <a:t>테스트 결과</a:t>
            </a:r>
            <a:endParaRPr sz="2400" dirty="0">
              <a:solidFill>
                <a:srgbClr val="004B7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65818" y="2026023"/>
            <a:ext cx="6006353" cy="4233337"/>
            <a:chOff x="263804" y="1964781"/>
            <a:chExt cx="6811073" cy="437082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rcRect l="1802" t="13120"/>
            <a:stretch/>
          </p:blipFill>
          <p:spPr>
            <a:xfrm>
              <a:off x="3647606" y="2433143"/>
              <a:ext cx="3367197" cy="2598456"/>
            </a:xfrm>
            <a:prstGeom prst="rect">
              <a:avLst/>
            </a:prstGeom>
          </p:spPr>
        </p:pic>
        <p:grpSp>
          <p:nvGrpSpPr>
            <p:cNvPr id="39" name="그룹 38"/>
            <p:cNvGrpSpPr/>
            <p:nvPr/>
          </p:nvGrpSpPr>
          <p:grpSpPr>
            <a:xfrm>
              <a:off x="283598" y="1964781"/>
              <a:ext cx="6791279" cy="465129"/>
              <a:chOff x="2256316" y="6434025"/>
              <a:chExt cx="7206455" cy="53381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6405ACF-7AF8-523E-36DE-1C5D7218FEB7}"/>
                  </a:ext>
                </a:extLst>
              </p:cNvPr>
              <p:cNvSpPr/>
              <p:nvPr/>
            </p:nvSpPr>
            <p:spPr>
              <a:xfrm>
                <a:off x="2256316" y="6434025"/>
                <a:ext cx="3619944" cy="530107"/>
              </a:xfrm>
              <a:prstGeom prst="rect">
                <a:avLst/>
              </a:prstGeom>
              <a:solidFill>
                <a:srgbClr val="EAF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T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모델 학습 후 결과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6405ACF-7AF8-523E-36DE-1C5D7218FEB7}"/>
                  </a:ext>
                </a:extLst>
              </p:cNvPr>
              <p:cNvSpPr/>
              <p:nvPr/>
            </p:nvSpPr>
            <p:spPr>
              <a:xfrm>
                <a:off x="5842827" y="6437735"/>
                <a:ext cx="3619944" cy="530107"/>
              </a:xfrm>
              <a:prstGeom prst="rect">
                <a:avLst/>
              </a:prstGeom>
              <a:solidFill>
                <a:srgbClr val="F6E8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F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모델 학습 후 결과</a:t>
                </a:r>
              </a:p>
            </p:txBody>
          </p:sp>
        </p:grp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804" y="2415488"/>
              <a:ext cx="3419475" cy="22479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99476" y="5794030"/>
              <a:ext cx="3348131" cy="541575"/>
            </a:xfrm>
            <a:prstGeom prst="rect">
              <a:avLst/>
            </a:prstGeom>
            <a:solidFill>
              <a:srgbClr val="4DC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T</a:t>
              </a:r>
              <a:r>
                <a:rPr lang="ko-KR" altLang="en-US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는</a:t>
              </a:r>
              <a:r>
                <a:rPr lang="en-US" altLang="ko-KR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대화의 사실 중심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697540" y="5794029"/>
              <a:ext cx="3348131" cy="541575"/>
            </a:xfrm>
            <a:prstGeom prst="rect">
              <a:avLst/>
            </a:prstGeom>
            <a:solidFill>
              <a:srgbClr val="E3B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F</a:t>
              </a:r>
              <a:r>
                <a:rPr lang="ko-KR" altLang="en-US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는</a:t>
              </a:r>
              <a:r>
                <a:rPr lang="en-US" altLang="ko-KR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상대의 감정에 집중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29681" y="2026023"/>
            <a:ext cx="5747167" cy="4222377"/>
            <a:chOff x="5133623" y="2130827"/>
            <a:chExt cx="6791279" cy="4683583"/>
          </a:xfrm>
        </p:grpSpPr>
        <p:grpSp>
          <p:nvGrpSpPr>
            <p:cNvPr id="47" name="그룹 46"/>
            <p:cNvGrpSpPr/>
            <p:nvPr/>
          </p:nvGrpSpPr>
          <p:grpSpPr>
            <a:xfrm>
              <a:off x="5133623" y="2130827"/>
              <a:ext cx="6791279" cy="465129"/>
              <a:chOff x="2256316" y="6434025"/>
              <a:chExt cx="7206455" cy="53381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6405ACF-7AF8-523E-36DE-1C5D7218FEB7}"/>
                  </a:ext>
                </a:extLst>
              </p:cNvPr>
              <p:cNvSpPr/>
              <p:nvPr/>
            </p:nvSpPr>
            <p:spPr>
              <a:xfrm>
                <a:off x="2256316" y="6434025"/>
                <a:ext cx="3619944" cy="530107"/>
              </a:xfrm>
              <a:prstGeom prst="rect">
                <a:avLst/>
              </a:prstGeom>
              <a:solidFill>
                <a:srgbClr val="EAF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T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모델 학습 후 결과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6405ACF-7AF8-523E-36DE-1C5D7218FEB7}"/>
                  </a:ext>
                </a:extLst>
              </p:cNvPr>
              <p:cNvSpPr/>
              <p:nvPr/>
            </p:nvSpPr>
            <p:spPr>
              <a:xfrm>
                <a:off x="5842827" y="6437735"/>
                <a:ext cx="3619944" cy="530107"/>
              </a:xfrm>
              <a:prstGeom prst="rect">
                <a:avLst/>
              </a:prstGeom>
              <a:solidFill>
                <a:srgbClr val="F6E8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F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모델 학습 후 결과</a:t>
                </a:r>
              </a:p>
            </p:txBody>
          </p: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5"/>
            <a:srcRect t="2980"/>
            <a:stretch/>
          </p:blipFill>
          <p:spPr>
            <a:xfrm>
              <a:off x="5138262" y="2588154"/>
              <a:ext cx="3363536" cy="2273334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6788" y="2581433"/>
              <a:ext cx="3408114" cy="3619236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5196885" y="6244734"/>
              <a:ext cx="6728017" cy="569676"/>
            </a:xfrm>
            <a:prstGeom prst="rect">
              <a:avLst/>
            </a:prstGeom>
            <a:solidFill>
              <a:srgbClr val="4DE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감정에 대한 대화가 없을 시 답변 차이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7577" y="1986297"/>
            <a:ext cx="6091489" cy="4312788"/>
          </a:xfrm>
          <a:prstGeom prst="rect">
            <a:avLst/>
          </a:prstGeom>
          <a:noFill/>
          <a:ln w="952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179299" y="1986297"/>
            <a:ext cx="5869266" cy="4312788"/>
          </a:xfrm>
          <a:prstGeom prst="rect">
            <a:avLst/>
          </a:prstGeom>
          <a:noFill/>
          <a:ln w="952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9"/>
          <p:cNvSpPr txBox="1"/>
          <p:nvPr/>
        </p:nvSpPr>
        <p:spPr>
          <a:xfrm>
            <a:off x="3839998" y="2611032"/>
            <a:ext cx="45120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서비스 활용 방안</a:t>
            </a:r>
            <a:endParaRPr sz="2800" b="1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816" name="Google Shape;816;p19"/>
          <p:cNvSpPr txBox="1"/>
          <p:nvPr/>
        </p:nvSpPr>
        <p:spPr>
          <a:xfrm>
            <a:off x="5241600" y="841317"/>
            <a:ext cx="1708801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115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19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699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0"/>
          <p:cNvSpPr/>
          <p:nvPr/>
        </p:nvSpPr>
        <p:spPr>
          <a:xfrm>
            <a:off x="-1" y="4795126"/>
            <a:ext cx="12192000" cy="20628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23" name="Google Shape;823;p20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>
                <a:latin typeface="+mn-ea"/>
                <a:ea typeface="+mn-ea"/>
              </a:rPr>
              <a:t>4. </a:t>
            </a:r>
            <a:r>
              <a:rPr lang="en-US" dirty="0" err="1">
                <a:latin typeface="+mn-ea"/>
                <a:ea typeface="+mn-ea"/>
              </a:rPr>
              <a:t>서비스</a:t>
            </a:r>
            <a:r>
              <a:rPr lang="en-US" dirty="0">
                <a:latin typeface="+mn-ea"/>
                <a:ea typeface="+mn-ea"/>
              </a:rPr>
              <a:t> </a:t>
            </a:r>
            <a:r>
              <a:rPr lang="en-US" dirty="0" err="1">
                <a:latin typeface="+mn-ea"/>
                <a:ea typeface="+mn-ea"/>
              </a:rPr>
              <a:t>활용</a:t>
            </a:r>
            <a:r>
              <a:rPr lang="en-US" dirty="0">
                <a:latin typeface="+mn-ea"/>
                <a:ea typeface="+mn-ea"/>
              </a:rPr>
              <a:t> </a:t>
            </a:r>
            <a:r>
              <a:rPr lang="en-US" dirty="0" err="1">
                <a:latin typeface="+mn-ea"/>
                <a:ea typeface="+mn-ea"/>
              </a:rPr>
              <a:t>방안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824" name="Google Shape;824;p20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+mn-ea"/>
                <a:ea typeface="+mn-ea"/>
              </a:rPr>
              <a:t>MBTI TALK</a:t>
            </a:r>
            <a:endParaRPr dirty="0">
              <a:latin typeface="+mn-ea"/>
              <a:ea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+mn-ea"/>
              <a:ea typeface="+mn-ea"/>
            </a:endParaRPr>
          </a:p>
        </p:txBody>
      </p:sp>
      <p:sp>
        <p:nvSpPr>
          <p:cNvPr id="825" name="Google Shape;825;p20"/>
          <p:cNvSpPr txBox="1"/>
          <p:nvPr/>
        </p:nvSpPr>
        <p:spPr>
          <a:xfrm>
            <a:off x="4671563" y="2045568"/>
            <a:ext cx="2848872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MBTI Talk</a:t>
            </a:r>
            <a:endParaRPr dirty="0"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585627" y="3766638"/>
            <a:ext cx="3702147" cy="9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일상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대화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한계를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벗어나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정보를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제공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제품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추천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심리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상담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등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추가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학습을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통해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endParaRPr sz="14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사용자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맞춤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서비스를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제공하는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메신저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APP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27" name="Google Shape;827;p20"/>
          <p:cNvSpPr txBox="1"/>
          <p:nvPr/>
        </p:nvSpPr>
        <p:spPr>
          <a:xfrm>
            <a:off x="1283892" y="3232525"/>
            <a:ext cx="23204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1CC8D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다기능</a:t>
            </a:r>
            <a:r>
              <a:rPr lang="en-US" sz="1800" b="1" dirty="0">
                <a:solidFill>
                  <a:srgbClr val="1CC8D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 AI </a:t>
            </a:r>
            <a:r>
              <a:rPr lang="en-US" sz="1800" b="1" dirty="0" err="1">
                <a:solidFill>
                  <a:srgbClr val="1CC8D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메신저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28" name="Google Shape;828;p20"/>
          <p:cNvSpPr/>
          <p:nvPr/>
        </p:nvSpPr>
        <p:spPr>
          <a:xfrm>
            <a:off x="7991713" y="3915397"/>
            <a:ext cx="3840986" cy="67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일상에서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매일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사용하는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메신저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앱인</a:t>
            </a:r>
            <a:endParaRPr sz="14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‘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카카오톡’의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채널로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등록하여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범용성을</a:t>
            </a:r>
            <a:r>
              <a: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확대</a:t>
            </a:r>
            <a:endParaRPr sz="14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829" name="Google Shape;829;p20"/>
          <p:cNvSpPr txBox="1"/>
          <p:nvPr/>
        </p:nvSpPr>
        <p:spPr>
          <a:xfrm>
            <a:off x="8587681" y="3232525"/>
            <a:ext cx="23204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CC8D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카카오톡 채널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830" name="Google Shape;8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0364" y="3310168"/>
            <a:ext cx="907824" cy="7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20"/>
          <p:cNvSpPr/>
          <p:nvPr/>
        </p:nvSpPr>
        <p:spPr>
          <a:xfrm rot="5400000">
            <a:off x="4376783" y="3978437"/>
            <a:ext cx="400904" cy="345607"/>
          </a:xfrm>
          <a:prstGeom prst="triangle">
            <a:avLst>
              <a:gd name="adj" fmla="val 50000"/>
            </a:avLst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832" name="Google Shape;832;p20"/>
          <p:cNvSpPr/>
          <p:nvPr/>
        </p:nvSpPr>
        <p:spPr>
          <a:xfrm rot="-5400000" flipH="1">
            <a:off x="7456104" y="3978437"/>
            <a:ext cx="400903" cy="345606"/>
          </a:xfrm>
          <a:prstGeom prst="triangle">
            <a:avLst>
              <a:gd name="adj" fmla="val 50000"/>
            </a:avLst>
          </a:prstGeom>
          <a:solidFill>
            <a:srgbClr val="00D4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grpSp>
        <p:nvGrpSpPr>
          <p:cNvPr id="833" name="Google Shape;833;p20"/>
          <p:cNvGrpSpPr/>
          <p:nvPr/>
        </p:nvGrpSpPr>
        <p:grpSpPr>
          <a:xfrm>
            <a:off x="4708249" y="2508773"/>
            <a:ext cx="3003997" cy="3556664"/>
            <a:chOff x="4691163" y="2236967"/>
            <a:chExt cx="3003997" cy="3556664"/>
          </a:xfrm>
        </p:grpSpPr>
        <p:pic>
          <p:nvPicPr>
            <p:cNvPr id="834" name="Google Shape;834;p20" descr="휴대 전화, 정보기기, 휴대용 통신 장치, 스마트폰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 l="20917" t="14179" r="13227" b="7850"/>
            <a:stretch/>
          </p:blipFill>
          <p:spPr>
            <a:xfrm>
              <a:off x="4691163" y="2236967"/>
              <a:ext cx="3003997" cy="3556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57900" y="2684190"/>
              <a:ext cx="1168983" cy="2400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6" name="Google Shape;836;p20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141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/>
      <p:bldP spid="829" grpId="0"/>
      <p:bldP spid="8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1"/>
          <p:cNvSpPr txBox="1"/>
          <p:nvPr/>
        </p:nvSpPr>
        <p:spPr>
          <a:xfrm>
            <a:off x="3839998" y="2611032"/>
            <a:ext cx="45120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개발 툴 </a:t>
            </a:r>
            <a:endParaRPr sz="2800" b="1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843" name="Google Shape;843;p21"/>
          <p:cNvSpPr txBox="1"/>
          <p:nvPr/>
        </p:nvSpPr>
        <p:spPr>
          <a:xfrm>
            <a:off x="5241600" y="841317"/>
            <a:ext cx="1708801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Malgun Gothic"/>
                <a:sym typeface="Malgun Gothic"/>
              </a:rPr>
              <a:t>05</a:t>
            </a:r>
            <a:endParaRPr sz="115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44" name="Google Shape;844;p21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167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22"/>
          <p:cNvGrpSpPr/>
          <p:nvPr/>
        </p:nvGrpSpPr>
        <p:grpSpPr>
          <a:xfrm>
            <a:off x="1108365" y="1288708"/>
            <a:ext cx="9085279" cy="1528064"/>
            <a:chOff x="3348706" y="2190757"/>
            <a:chExt cx="9085279" cy="1528064"/>
          </a:xfrm>
        </p:grpSpPr>
        <p:sp>
          <p:nvSpPr>
            <p:cNvPr id="850" name="Google Shape;850;p22"/>
            <p:cNvSpPr/>
            <p:nvPr/>
          </p:nvSpPr>
          <p:spPr>
            <a:xfrm>
              <a:off x="5266040" y="2190758"/>
              <a:ext cx="7167945" cy="152806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endParaRPr>
            </a:p>
          </p:txBody>
        </p:sp>
        <p:sp>
          <p:nvSpPr>
            <p:cNvPr id="851" name="Google Shape;851;p22"/>
            <p:cNvSpPr/>
            <p:nvPr/>
          </p:nvSpPr>
          <p:spPr>
            <a:xfrm rot="-5400000">
              <a:off x="4780040" y="2899244"/>
              <a:ext cx="972000" cy="108000"/>
            </a:xfrm>
            <a:prstGeom prst="rect">
              <a:avLst/>
            </a:prstGeom>
            <a:solidFill>
              <a:srgbClr val="00D4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endParaRPr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3348706" y="2190757"/>
              <a:ext cx="1807462" cy="1528064"/>
            </a:xfrm>
            <a:prstGeom prst="rect">
              <a:avLst/>
            </a:prstGeom>
            <a:solidFill>
              <a:srgbClr val="4DE1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2000" b="1">
                  <a:solidFill>
                    <a:schemeClr val="lt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AI</a:t>
              </a:r>
              <a:endParaRPr sz="1800" b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endParaRPr>
            </a:p>
          </p:txBody>
        </p:sp>
      </p:grpSp>
      <p:sp>
        <p:nvSpPr>
          <p:cNvPr id="853" name="Google Shape;853;p22"/>
          <p:cNvSpPr/>
          <p:nvPr/>
        </p:nvSpPr>
        <p:spPr>
          <a:xfrm>
            <a:off x="1727798" y="3128110"/>
            <a:ext cx="7582640" cy="15280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854" name="Google Shape;854;p22"/>
          <p:cNvSpPr/>
          <p:nvPr/>
        </p:nvSpPr>
        <p:spPr>
          <a:xfrm rot="-5400000">
            <a:off x="8824438" y="3869727"/>
            <a:ext cx="972000" cy="108000"/>
          </a:xfrm>
          <a:prstGeom prst="rect">
            <a:avLst/>
          </a:prstGeom>
          <a:solidFill>
            <a:srgbClr val="00ED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9467977" y="3117523"/>
            <a:ext cx="1807462" cy="1528064"/>
          </a:xfrm>
          <a:prstGeom prst="rect">
            <a:avLst/>
          </a:prstGeom>
          <a:solidFill>
            <a:srgbClr val="00ED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APP</a:t>
            </a:r>
            <a:endParaRPr sz="2000" b="1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grpSp>
        <p:nvGrpSpPr>
          <p:cNvPr id="856" name="Google Shape;856;p22"/>
          <p:cNvGrpSpPr/>
          <p:nvPr/>
        </p:nvGrpSpPr>
        <p:grpSpPr>
          <a:xfrm>
            <a:off x="1108364" y="4946338"/>
            <a:ext cx="9085279" cy="1528064"/>
            <a:chOff x="3348706" y="2190757"/>
            <a:chExt cx="9085279" cy="1528064"/>
          </a:xfrm>
        </p:grpSpPr>
        <p:sp>
          <p:nvSpPr>
            <p:cNvPr id="857" name="Google Shape;857;p22"/>
            <p:cNvSpPr/>
            <p:nvPr/>
          </p:nvSpPr>
          <p:spPr>
            <a:xfrm>
              <a:off x="5266040" y="2190758"/>
              <a:ext cx="7167945" cy="1528063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endParaRPr>
            </a:p>
          </p:txBody>
        </p:sp>
        <p:sp>
          <p:nvSpPr>
            <p:cNvPr id="858" name="Google Shape;858;p22"/>
            <p:cNvSpPr/>
            <p:nvPr/>
          </p:nvSpPr>
          <p:spPr>
            <a:xfrm rot="-5400000">
              <a:off x="4780040" y="2899244"/>
              <a:ext cx="972000" cy="10800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endParaRPr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3348706" y="2190757"/>
              <a:ext cx="1807462" cy="1528064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SERVER</a:t>
              </a:r>
              <a:endParaRPr sz="2000" b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endParaRPr>
            </a:p>
          </p:txBody>
        </p:sp>
      </p:grpSp>
      <p:sp>
        <p:nvSpPr>
          <p:cNvPr id="860" name="Google Shape;860;p22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>
                <a:latin typeface="+mn-ea"/>
                <a:ea typeface="+mn-ea"/>
              </a:rPr>
              <a:t>5. </a:t>
            </a:r>
            <a:r>
              <a:rPr lang="en-US" dirty="0" err="1">
                <a:latin typeface="+mn-ea"/>
                <a:ea typeface="+mn-ea"/>
              </a:rPr>
              <a:t>개발</a:t>
            </a:r>
            <a:r>
              <a:rPr lang="en-US" dirty="0">
                <a:latin typeface="+mn-ea"/>
                <a:ea typeface="+mn-ea"/>
              </a:rPr>
              <a:t> 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861" name="Google Shape;861;p22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+mn-ea"/>
                <a:ea typeface="+mn-ea"/>
              </a:rPr>
              <a:t>MBTI TALK</a:t>
            </a:r>
            <a:endParaRPr dirty="0">
              <a:latin typeface="+mn-ea"/>
              <a:ea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+mn-ea"/>
              <a:ea typeface="+mn-ea"/>
            </a:endParaRPr>
          </a:p>
        </p:txBody>
      </p:sp>
      <p:pic>
        <p:nvPicPr>
          <p:cNvPr id="862" name="Google Shape;862;p22" descr="All About JupyterLab/Google Colab - PSU Institute for Computational and  Data Sciences | High Performance Computing at Penn State"/>
          <p:cNvPicPr preferRelativeResize="0"/>
          <p:nvPr/>
        </p:nvPicPr>
        <p:blipFill rotWithShape="1">
          <a:blip r:embed="rId3">
            <a:alphaModFix/>
          </a:blip>
          <a:srcRect r="55482"/>
          <a:stretch/>
        </p:blipFill>
        <p:spPr>
          <a:xfrm>
            <a:off x="5034155" y="1348650"/>
            <a:ext cx="1176060" cy="140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2" descr="All About JupyterLab/Google Colab - PSU Institute for Computational and  Data Sciences | High Performance Computing at Penn State"/>
          <p:cNvPicPr preferRelativeResize="0"/>
          <p:nvPr/>
        </p:nvPicPr>
        <p:blipFill rotWithShape="1">
          <a:blip r:embed="rId3">
            <a:alphaModFix/>
          </a:blip>
          <a:srcRect l="41477"/>
          <a:stretch/>
        </p:blipFill>
        <p:spPr>
          <a:xfrm>
            <a:off x="6356037" y="1348650"/>
            <a:ext cx="1546055" cy="140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22" descr="FastAPI 공식문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3184" y="5157330"/>
            <a:ext cx="3174721" cy="114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22" descr="HTML, CSS, JS 기초 개념"/>
          <p:cNvPicPr preferRelativeResize="0"/>
          <p:nvPr/>
        </p:nvPicPr>
        <p:blipFill rotWithShape="1">
          <a:blip r:embed="rId5">
            <a:alphaModFix/>
          </a:blip>
          <a:srcRect l="33186" r="36956" b="22099"/>
          <a:stretch/>
        </p:blipFill>
        <p:spPr>
          <a:xfrm>
            <a:off x="2915826" y="3212004"/>
            <a:ext cx="1096598" cy="142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22" descr="HTML, CSS, JS 기초 개념"/>
          <p:cNvPicPr preferRelativeResize="0"/>
          <p:nvPr/>
        </p:nvPicPr>
        <p:blipFill rotWithShape="1">
          <a:blip r:embed="rId6">
            <a:alphaModFix/>
          </a:blip>
          <a:srcRect l="70142" b="17545"/>
          <a:stretch/>
        </p:blipFill>
        <p:spPr>
          <a:xfrm>
            <a:off x="4086464" y="3212004"/>
            <a:ext cx="1096597" cy="150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22" descr="HTML, CSS, JS 기초 개념"/>
          <p:cNvPicPr preferRelativeResize="0"/>
          <p:nvPr/>
        </p:nvPicPr>
        <p:blipFill rotWithShape="1">
          <a:blip r:embed="rId6">
            <a:alphaModFix/>
          </a:blip>
          <a:srcRect r="71770" b="17545"/>
          <a:stretch/>
        </p:blipFill>
        <p:spPr>
          <a:xfrm>
            <a:off x="1813760" y="3234938"/>
            <a:ext cx="1027051" cy="149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2" descr="파이썬의 기초 (개발환경 세팅, 문법)"/>
          <p:cNvPicPr preferRelativeResize="0"/>
          <p:nvPr/>
        </p:nvPicPr>
        <p:blipFill rotWithShape="1">
          <a:blip r:embed="rId7">
            <a:alphaModFix/>
          </a:blip>
          <a:srcRect l="24306" t="4801" r="23432" b="5637"/>
          <a:stretch/>
        </p:blipFill>
        <p:spPr>
          <a:xfrm>
            <a:off x="3391220" y="1478865"/>
            <a:ext cx="1154848" cy="1113257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2" descr="허깅페이스 - 나무위키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pic>
        <p:nvPicPr>
          <p:cNvPr id="870" name="Google Shape;870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47914" y="1378365"/>
            <a:ext cx="2078453" cy="138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2" descr="expo로 앱 만들어본 후기(vs vanilla react-native) | by Jung Han | podo_official |  Medium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52741" y="3351133"/>
            <a:ext cx="2345339" cy="114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22" descr="POSTMAN for API Developmen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79309" y="5073943"/>
            <a:ext cx="1459210" cy="131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2" descr="유용한 VSC 단축키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89125" y="3488162"/>
            <a:ext cx="1767313" cy="95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2" descr="파이참(PyCharm) 설치 및 아나콘다 가상환경 적용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64346" y="5098697"/>
            <a:ext cx="1203470" cy="120347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22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57814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7"/>
          <p:cNvSpPr txBox="1"/>
          <p:nvPr/>
        </p:nvSpPr>
        <p:spPr>
          <a:xfrm>
            <a:off x="3839998" y="2611032"/>
            <a:ext cx="45120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서비스 시연</a:t>
            </a:r>
            <a:endParaRPr sz="2800" b="1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795" name="Google Shape;795;p17"/>
          <p:cNvSpPr txBox="1"/>
          <p:nvPr/>
        </p:nvSpPr>
        <p:spPr>
          <a:xfrm>
            <a:off x="5241600" y="841317"/>
            <a:ext cx="1708801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Malgun Gothic"/>
                <a:sym typeface="Malgun Gothic"/>
              </a:rPr>
              <a:t>06</a:t>
            </a:r>
            <a:endParaRPr sz="115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96" name="Google Shape;796;p17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"/>
          <p:cNvSpPr txBox="1"/>
          <p:nvPr/>
        </p:nvSpPr>
        <p:spPr>
          <a:xfrm>
            <a:off x="1170966" y="1206377"/>
            <a:ext cx="30203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Arial"/>
                <a:sym typeface="Arial"/>
              </a:rPr>
              <a:t>MBTI TALK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88" name="Google Shape;388;p2"/>
          <p:cNvSpPr txBox="1"/>
          <p:nvPr/>
        </p:nvSpPr>
        <p:spPr>
          <a:xfrm>
            <a:off x="820847" y="1477382"/>
            <a:ext cx="37205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Arial"/>
                <a:sym typeface="Arial"/>
              </a:rPr>
              <a:t>CONTENTS</a:t>
            </a:r>
            <a:endParaRPr sz="40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389" name="Google Shape;389;p2"/>
          <p:cNvSpPr txBox="1"/>
          <p:nvPr/>
        </p:nvSpPr>
        <p:spPr>
          <a:xfrm>
            <a:off x="5945637" y="487487"/>
            <a:ext cx="9438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AAFF"/>
                </a:solidFill>
                <a:latin typeface="+mn-ea"/>
                <a:ea typeface="+mn-ea"/>
                <a:cs typeface="Arial"/>
                <a:sym typeface="Arial"/>
              </a:rPr>
              <a:t>01</a:t>
            </a:r>
            <a:endParaRPr sz="2800" b="1">
              <a:solidFill>
                <a:srgbClr val="00AAF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390" name="Google Shape;390;p2"/>
          <p:cNvSpPr txBox="1"/>
          <p:nvPr/>
        </p:nvSpPr>
        <p:spPr>
          <a:xfrm>
            <a:off x="6983557" y="521421"/>
            <a:ext cx="1281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제작</a:t>
            </a:r>
            <a:r>
              <a:rPr lang="en-US" sz="2000" dirty="0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000" dirty="0" err="1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배경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91" name="Google Shape;391;p2"/>
          <p:cNvSpPr txBox="1"/>
          <p:nvPr/>
        </p:nvSpPr>
        <p:spPr>
          <a:xfrm>
            <a:off x="5945637" y="1242501"/>
            <a:ext cx="9438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AAFF"/>
                </a:solidFill>
                <a:latin typeface="+mn-ea"/>
                <a:ea typeface="+mn-ea"/>
                <a:cs typeface="Arial"/>
                <a:sym typeface="Arial"/>
              </a:rPr>
              <a:t>02</a:t>
            </a:r>
            <a:endParaRPr sz="2800" b="1">
              <a:solidFill>
                <a:srgbClr val="00AAF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392" name="Google Shape;392;p2"/>
          <p:cNvSpPr txBox="1"/>
          <p:nvPr/>
        </p:nvSpPr>
        <p:spPr>
          <a:xfrm>
            <a:off x="6983557" y="1276435"/>
            <a:ext cx="1281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개발 기간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93" name="Google Shape;393;p2"/>
          <p:cNvSpPr txBox="1"/>
          <p:nvPr/>
        </p:nvSpPr>
        <p:spPr>
          <a:xfrm>
            <a:off x="5945637" y="1997515"/>
            <a:ext cx="9438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AAFF"/>
                </a:solidFill>
                <a:latin typeface="+mn-ea"/>
                <a:ea typeface="+mn-ea"/>
                <a:cs typeface="Arial"/>
                <a:sym typeface="Arial"/>
              </a:rPr>
              <a:t>03</a:t>
            </a:r>
            <a:endParaRPr sz="2800" b="1">
              <a:solidFill>
                <a:srgbClr val="00AAF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394" name="Google Shape;394;p2"/>
          <p:cNvSpPr txBox="1"/>
          <p:nvPr/>
        </p:nvSpPr>
        <p:spPr>
          <a:xfrm>
            <a:off x="6983557" y="2031449"/>
            <a:ext cx="1281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개발 과정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95" name="Google Shape;395;p2"/>
          <p:cNvSpPr txBox="1"/>
          <p:nvPr/>
        </p:nvSpPr>
        <p:spPr>
          <a:xfrm>
            <a:off x="5945637" y="2752529"/>
            <a:ext cx="9438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AAFF"/>
                </a:solidFill>
                <a:latin typeface="+mn-ea"/>
                <a:ea typeface="+mn-ea"/>
                <a:cs typeface="Arial"/>
                <a:sym typeface="Arial"/>
              </a:rPr>
              <a:t>04</a:t>
            </a:r>
            <a:endParaRPr sz="2800" b="1">
              <a:solidFill>
                <a:srgbClr val="00AAF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396" name="Google Shape;396;p2"/>
          <p:cNvSpPr txBox="1"/>
          <p:nvPr/>
        </p:nvSpPr>
        <p:spPr>
          <a:xfrm>
            <a:off x="6983557" y="4368192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시연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97" name="Google Shape;397;p2"/>
          <p:cNvSpPr txBox="1"/>
          <p:nvPr/>
        </p:nvSpPr>
        <p:spPr>
          <a:xfrm>
            <a:off x="5945637" y="3507543"/>
            <a:ext cx="9438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AAFF"/>
                </a:solidFill>
                <a:latin typeface="+mn-ea"/>
                <a:ea typeface="+mn-ea"/>
                <a:cs typeface="Arial"/>
                <a:sym typeface="Arial"/>
              </a:rPr>
              <a:t>05</a:t>
            </a:r>
            <a:endParaRPr sz="2800" b="1">
              <a:solidFill>
                <a:srgbClr val="00AAF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398" name="Google Shape;398;p2"/>
          <p:cNvSpPr txBox="1"/>
          <p:nvPr/>
        </p:nvSpPr>
        <p:spPr>
          <a:xfrm>
            <a:off x="6983557" y="2802922"/>
            <a:ext cx="21210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서비스</a:t>
            </a:r>
            <a:r>
              <a:rPr lang="en-US" sz="2000" dirty="0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000" dirty="0" err="1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활용</a:t>
            </a:r>
            <a:r>
              <a:rPr lang="en-US" sz="2000" dirty="0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000" dirty="0" err="1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방안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99" name="Google Shape;399;p2"/>
          <p:cNvSpPr txBox="1"/>
          <p:nvPr/>
        </p:nvSpPr>
        <p:spPr>
          <a:xfrm>
            <a:off x="10232557" y="246490"/>
            <a:ext cx="163337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EABAB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rgbClr val="AEABAB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rgbClr val="AEABAB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rgbClr val="AEABAB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00" name="Google Shape;400;p2"/>
          <p:cNvSpPr txBox="1"/>
          <p:nvPr/>
        </p:nvSpPr>
        <p:spPr>
          <a:xfrm>
            <a:off x="5945637" y="4290178"/>
            <a:ext cx="9438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AAFF"/>
                </a:solidFill>
                <a:latin typeface="+mn-ea"/>
                <a:ea typeface="+mn-ea"/>
                <a:cs typeface="Arial"/>
                <a:sym typeface="Arial"/>
              </a:rPr>
              <a:t>06</a:t>
            </a:r>
            <a:endParaRPr sz="2800" b="1">
              <a:solidFill>
                <a:srgbClr val="00AAF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401" name="Google Shape;401;p2"/>
          <p:cNvSpPr txBox="1"/>
          <p:nvPr/>
        </p:nvSpPr>
        <p:spPr>
          <a:xfrm>
            <a:off x="6983557" y="3585557"/>
            <a:ext cx="10246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개발</a:t>
            </a:r>
            <a:r>
              <a:rPr lang="en-US" sz="2000" dirty="0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툴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02" name="Google Shape;402;p2"/>
          <p:cNvSpPr txBox="1"/>
          <p:nvPr/>
        </p:nvSpPr>
        <p:spPr>
          <a:xfrm>
            <a:off x="5945637" y="5045192"/>
            <a:ext cx="9438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AAFF"/>
                </a:solidFill>
                <a:latin typeface="+mn-ea"/>
                <a:ea typeface="+mn-ea"/>
                <a:cs typeface="Arial"/>
                <a:sym typeface="Arial"/>
              </a:rPr>
              <a:t>07</a:t>
            </a:r>
            <a:endParaRPr sz="2800" b="1">
              <a:solidFill>
                <a:srgbClr val="00AAF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403" name="Google Shape;403;p2"/>
          <p:cNvSpPr txBox="1"/>
          <p:nvPr/>
        </p:nvSpPr>
        <p:spPr>
          <a:xfrm>
            <a:off x="6983557" y="5079126"/>
            <a:ext cx="1537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트러블 슈팅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04" name="Google Shape;404;p2"/>
          <p:cNvSpPr txBox="1"/>
          <p:nvPr/>
        </p:nvSpPr>
        <p:spPr>
          <a:xfrm>
            <a:off x="5945637" y="5800206"/>
            <a:ext cx="9438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AAFF"/>
                </a:solidFill>
                <a:latin typeface="+mn-ea"/>
                <a:ea typeface="+mn-ea"/>
                <a:cs typeface="Arial"/>
                <a:sym typeface="Arial"/>
              </a:rPr>
              <a:t>08</a:t>
            </a:r>
            <a:endParaRPr sz="2800" b="1">
              <a:solidFill>
                <a:srgbClr val="00AAF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405" name="Google Shape;405;p2"/>
          <p:cNvSpPr txBox="1"/>
          <p:nvPr/>
        </p:nvSpPr>
        <p:spPr>
          <a:xfrm>
            <a:off x="6983557" y="5834140"/>
            <a:ext cx="1281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12D4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참고 문헌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>
                <a:latin typeface="+mn-ea"/>
                <a:ea typeface="+mn-ea"/>
              </a:rPr>
              <a:t>6. </a:t>
            </a:r>
            <a:r>
              <a:rPr lang="en-US" dirty="0" err="1">
                <a:latin typeface="+mn-ea"/>
                <a:ea typeface="+mn-ea"/>
              </a:rPr>
              <a:t>서비스</a:t>
            </a:r>
            <a:r>
              <a:rPr lang="en-US" dirty="0">
                <a:latin typeface="+mn-ea"/>
                <a:ea typeface="+mn-ea"/>
              </a:rPr>
              <a:t> </a:t>
            </a:r>
            <a:r>
              <a:rPr lang="en-US" dirty="0" err="1">
                <a:latin typeface="+mn-ea"/>
                <a:ea typeface="+mn-ea"/>
              </a:rPr>
              <a:t>시연</a:t>
            </a:r>
            <a:r>
              <a:rPr lang="en-US" dirty="0">
                <a:latin typeface="+mn-ea"/>
                <a:ea typeface="+mn-ea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802" name="Google Shape;802;p18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</p:txBody>
      </p:sp>
      <p:grpSp>
        <p:nvGrpSpPr>
          <p:cNvPr id="803" name="Google Shape;803;p18"/>
          <p:cNvGrpSpPr/>
          <p:nvPr/>
        </p:nvGrpSpPr>
        <p:grpSpPr>
          <a:xfrm>
            <a:off x="892836" y="1443209"/>
            <a:ext cx="2485170" cy="4917984"/>
            <a:chOff x="892836" y="1443209"/>
            <a:chExt cx="2485170" cy="4917984"/>
          </a:xfrm>
        </p:grpSpPr>
        <p:pic>
          <p:nvPicPr>
            <p:cNvPr id="804" name="Google Shape;804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2836" y="1443209"/>
              <a:ext cx="2485170" cy="4917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18" descr="화이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9853" y="2919470"/>
              <a:ext cx="1932312" cy="19323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6" name="Google Shape;80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9923" y="1443209"/>
            <a:ext cx="2464294" cy="487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6134" y="1443210"/>
            <a:ext cx="2485170" cy="491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3222" y="1443209"/>
            <a:ext cx="2485170" cy="4917983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8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/>
          <p:nvPr/>
        </p:nvSpPr>
        <p:spPr>
          <a:xfrm>
            <a:off x="3839998" y="2611032"/>
            <a:ext cx="45120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트러블 슈팅 </a:t>
            </a:r>
            <a:endParaRPr sz="2800" b="1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882" name="Google Shape;882;p23"/>
          <p:cNvSpPr txBox="1"/>
          <p:nvPr/>
        </p:nvSpPr>
        <p:spPr>
          <a:xfrm>
            <a:off x="5241600" y="841317"/>
            <a:ext cx="1708801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Malgun Gothic"/>
                <a:sym typeface="Malgun Gothic"/>
              </a:rPr>
              <a:t>07</a:t>
            </a:r>
            <a:endParaRPr sz="115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83" name="Google Shape;883;p23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4"/>
          <p:cNvSpPr/>
          <p:nvPr/>
        </p:nvSpPr>
        <p:spPr>
          <a:xfrm>
            <a:off x="1425290" y="1490905"/>
            <a:ext cx="9663382" cy="14553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  <a:buFont typeface="Malgun Gothic"/>
              <a:buAutoNum type="arabicPeriod"/>
            </a:pP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MBTI의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T(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사고형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)과 F(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감정형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)에 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대한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답변이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비슷했다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.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34290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dirty="0">
              <a:solidFill>
                <a:srgbClr val="00B89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MBTI가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T이고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F인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사람들의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답변을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직접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만들어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구별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가능한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답변을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생성</a:t>
            </a:r>
            <a:endParaRPr sz="1800" dirty="0">
              <a:solidFill>
                <a:srgbClr val="3F3F3F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889" name="Google Shape;889;p24"/>
          <p:cNvSpPr/>
          <p:nvPr/>
        </p:nvSpPr>
        <p:spPr>
          <a:xfrm rot="2700000">
            <a:off x="910733" y="1719840"/>
            <a:ext cx="1029115" cy="1029115"/>
          </a:xfrm>
          <a:custGeom>
            <a:avLst/>
            <a:gdLst/>
            <a:ahLst/>
            <a:cxnLst/>
            <a:rect l="l" t="t" r="r" b="b"/>
            <a:pathLst>
              <a:path w="1029115" h="1029115" extrusionOk="0">
                <a:moveTo>
                  <a:pt x="0" y="0"/>
                </a:moveTo>
                <a:lnTo>
                  <a:pt x="1029115" y="0"/>
                </a:lnTo>
                <a:lnTo>
                  <a:pt x="1029115" y="1029115"/>
                </a:lnTo>
                <a:lnTo>
                  <a:pt x="0" y="1029115"/>
                </a:lnTo>
                <a:close/>
              </a:path>
            </a:pathLst>
          </a:custGeom>
          <a:gradFill>
            <a:gsLst>
              <a:gs pos="0">
                <a:srgbClr val="00FFD5"/>
              </a:gs>
              <a:gs pos="32000">
                <a:srgbClr val="00D4EA"/>
              </a:gs>
              <a:gs pos="72000">
                <a:srgbClr val="00AAFF"/>
              </a:gs>
              <a:gs pos="100000">
                <a:srgbClr val="00AAFF"/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890" name="Google Shape;890;p24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7. 트러블 슈팅</a:t>
            </a:r>
            <a:endParaRPr/>
          </a:p>
        </p:txBody>
      </p:sp>
      <p:sp>
        <p:nvSpPr>
          <p:cNvPr id="891" name="Google Shape;891;p24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MBTI TALK</a:t>
            </a:r>
            <a:endParaRPr/>
          </a:p>
        </p:txBody>
      </p:sp>
      <p:pic>
        <p:nvPicPr>
          <p:cNvPr id="892" name="Google Shape;89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28" y="1974692"/>
            <a:ext cx="757411" cy="565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4"/>
          <p:cNvGrpSpPr/>
          <p:nvPr/>
        </p:nvGrpSpPr>
        <p:grpSpPr>
          <a:xfrm>
            <a:off x="716873" y="3150883"/>
            <a:ext cx="10391076" cy="1471187"/>
            <a:chOff x="2020034" y="1447478"/>
            <a:chExt cx="10391076" cy="1471187"/>
          </a:xfrm>
        </p:grpSpPr>
        <p:sp>
          <p:nvSpPr>
            <p:cNvPr id="894" name="Google Shape;894;p24"/>
            <p:cNvSpPr/>
            <p:nvPr/>
          </p:nvSpPr>
          <p:spPr>
            <a:xfrm>
              <a:off x="2747728" y="1447478"/>
              <a:ext cx="9663382" cy="145538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2. </a:t>
              </a:r>
              <a:r>
                <a:rPr lang="en-US" sz="1800" b="1" dirty="0" err="1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사용자의</a:t>
              </a:r>
              <a:r>
                <a:rPr lang="en-US" sz="1800" b="1" dirty="0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질문에</a:t>
              </a:r>
              <a:r>
                <a:rPr lang="en-US" sz="1800" b="1" dirty="0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대한</a:t>
              </a:r>
              <a:r>
                <a:rPr lang="en-US" sz="1800" b="1" dirty="0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답변이</a:t>
              </a:r>
              <a:r>
                <a:rPr lang="en-US" sz="1800" b="1" dirty="0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적절하지</a:t>
              </a:r>
              <a:r>
                <a:rPr lang="en-US" sz="1800" b="1" dirty="0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b="1" dirty="0" err="1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않았다</a:t>
              </a:r>
              <a:r>
                <a:rPr lang="en-US" sz="1800" b="1" dirty="0">
                  <a:solidFill>
                    <a:srgbClr val="00B89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.</a:t>
              </a:r>
              <a:endParaRPr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반복적으로</a:t>
              </a:r>
              <a:r>
                <a:rPr lang="en-US" sz="1800" dirty="0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파인</a:t>
              </a:r>
              <a:r>
                <a:rPr lang="en-US" sz="1800" dirty="0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튜닝을</a:t>
              </a:r>
              <a:r>
                <a:rPr lang="en-US" sz="1800" dirty="0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통해</a:t>
              </a:r>
              <a:r>
                <a:rPr lang="en-US" sz="1800" dirty="0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질문에</a:t>
              </a:r>
              <a:r>
                <a:rPr lang="en-US" sz="1800" dirty="0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대한</a:t>
              </a:r>
              <a:r>
                <a:rPr lang="en-US" sz="1800" dirty="0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답변</a:t>
              </a:r>
              <a:r>
                <a:rPr lang="ko-KR" altLang="en-US" sz="1800" dirty="0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의 </a:t>
              </a:r>
              <a:r>
                <a:rPr lang="en-US" sz="1800" dirty="0" err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정확도를</a:t>
              </a:r>
              <a:r>
                <a:rPr lang="en-US" sz="1800" dirty="0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rgbClr val="3F3F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Malgun Gothic"/>
                  <a:sym typeface="Malgun Gothic"/>
                </a:rPr>
                <a:t>확보</a:t>
              </a:r>
              <a:endParaRPr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endParaRPr>
            </a:p>
          </p:txBody>
        </p:sp>
        <p:sp>
          <p:nvSpPr>
            <p:cNvPr id="895" name="Google Shape;895;p24"/>
            <p:cNvSpPr/>
            <p:nvPr/>
          </p:nvSpPr>
          <p:spPr>
            <a:xfrm rot="2700000">
              <a:off x="2233171" y="1676413"/>
              <a:ext cx="1029115" cy="1029115"/>
            </a:xfrm>
            <a:custGeom>
              <a:avLst/>
              <a:gdLst/>
              <a:ahLst/>
              <a:cxnLst/>
              <a:rect l="l" t="t" r="r" b="b"/>
              <a:pathLst>
                <a:path w="1029115" h="1029115" extrusionOk="0">
                  <a:moveTo>
                    <a:pt x="0" y="0"/>
                  </a:moveTo>
                  <a:lnTo>
                    <a:pt x="1029115" y="0"/>
                  </a:lnTo>
                  <a:lnTo>
                    <a:pt x="1029115" y="1029115"/>
                  </a:lnTo>
                  <a:lnTo>
                    <a:pt x="0" y="1029115"/>
                  </a:lnTo>
                  <a:close/>
                </a:path>
              </a:pathLst>
            </a:custGeom>
            <a:gradFill>
              <a:gsLst>
                <a:gs pos="0">
                  <a:srgbClr val="00FFD5"/>
                </a:gs>
                <a:gs pos="32000">
                  <a:srgbClr val="00D4EA"/>
                </a:gs>
                <a:gs pos="72000">
                  <a:srgbClr val="00AAFF"/>
                </a:gs>
                <a:gs pos="100000">
                  <a:srgbClr val="00AAFF"/>
                </a:gs>
              </a:gsLst>
              <a:lin ang="17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endParaRPr>
            </a:p>
          </p:txBody>
        </p:sp>
        <p:pic>
          <p:nvPicPr>
            <p:cNvPr id="896" name="Google Shape;896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78386" y="2000793"/>
              <a:ext cx="581025" cy="485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7" name="Google Shape;897;p24"/>
          <p:cNvSpPr/>
          <p:nvPr/>
        </p:nvSpPr>
        <p:spPr>
          <a:xfrm>
            <a:off x="1425290" y="4829725"/>
            <a:ext cx="9663382" cy="14553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3. 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사용자의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질문에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대해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반복적으로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답변이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출력되었다</a:t>
            </a:r>
            <a:r>
              <a:rPr lang="en-US" sz="1800" b="1" dirty="0">
                <a:solidFill>
                  <a:srgbClr val="00B89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.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Input값을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토큰화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하여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모델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예측값에서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중복되는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경우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제거하여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출력하도록</a:t>
            </a: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함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98" name="Google Shape;898;p24"/>
          <p:cNvSpPr/>
          <p:nvPr/>
        </p:nvSpPr>
        <p:spPr>
          <a:xfrm rot="2700000">
            <a:off x="910733" y="5058660"/>
            <a:ext cx="1029115" cy="1029115"/>
          </a:xfrm>
          <a:custGeom>
            <a:avLst/>
            <a:gdLst/>
            <a:ahLst/>
            <a:cxnLst/>
            <a:rect l="l" t="t" r="r" b="b"/>
            <a:pathLst>
              <a:path w="1029115" h="1029115" extrusionOk="0">
                <a:moveTo>
                  <a:pt x="0" y="0"/>
                </a:moveTo>
                <a:lnTo>
                  <a:pt x="1029115" y="0"/>
                </a:lnTo>
                <a:lnTo>
                  <a:pt x="1029115" y="1029115"/>
                </a:lnTo>
                <a:lnTo>
                  <a:pt x="0" y="1029115"/>
                </a:lnTo>
                <a:close/>
              </a:path>
            </a:pathLst>
          </a:custGeom>
          <a:gradFill>
            <a:gsLst>
              <a:gs pos="0">
                <a:srgbClr val="00FFD5"/>
              </a:gs>
              <a:gs pos="32000">
                <a:srgbClr val="00D4EA"/>
              </a:gs>
              <a:gs pos="72000">
                <a:srgbClr val="00AAFF"/>
              </a:gs>
              <a:gs pos="100000">
                <a:srgbClr val="00AAFF"/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pic>
        <p:nvPicPr>
          <p:cNvPr id="899" name="Google Shape;89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302" y="5292229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24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5"/>
          <p:cNvSpPr txBox="1"/>
          <p:nvPr/>
        </p:nvSpPr>
        <p:spPr>
          <a:xfrm>
            <a:off x="3839998" y="2611032"/>
            <a:ext cx="45120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Arial"/>
                <a:sym typeface="Arial"/>
              </a:rPr>
              <a:t>참고문헌</a:t>
            </a:r>
            <a:endParaRPr sz="2800" b="1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907" name="Google Shape;907;p25"/>
          <p:cNvSpPr txBox="1"/>
          <p:nvPr/>
        </p:nvSpPr>
        <p:spPr>
          <a:xfrm>
            <a:off x="5241600" y="841317"/>
            <a:ext cx="1708801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Malgun Gothic"/>
                <a:sym typeface="Malgun Gothic"/>
              </a:rPr>
              <a:t>08</a:t>
            </a:r>
            <a:endParaRPr sz="115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908" name="Google Shape;908;p25"/>
          <p:cNvSpPr txBox="1"/>
          <p:nvPr/>
        </p:nvSpPr>
        <p:spPr>
          <a:xfrm>
            <a:off x="10232557" y="246490"/>
            <a:ext cx="163337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ERU-JUMYOUNG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4"/>
          <p:cNvSpPr/>
          <p:nvPr/>
        </p:nvSpPr>
        <p:spPr>
          <a:xfrm>
            <a:off x="1264309" y="1127268"/>
            <a:ext cx="9663382" cy="57171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.</a:t>
            </a:r>
            <a:r>
              <a:rPr lang="en-US" sz="1800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[Open AI] </a:t>
            </a:r>
            <a:r>
              <a:rPr lang="en-US" altLang="ko-KR" sz="18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Language Models are Unsupervised Multitask Learners</a:t>
            </a:r>
            <a:endParaRPr lang="en-US" altLang="ko-KR" sz="2400" b="1" dirty="0">
              <a:solidFill>
                <a:srgbClr val="13C6D7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https://cdn.openai.com/better-languagemodels/language_models_are_unsupervised_multitask_learners.pdf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endParaRPr lang="en-US" sz="1800" dirty="0">
              <a:solidFill>
                <a:srgbClr val="3F3F3F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altLang="ko-KR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2. </a:t>
            </a:r>
            <a:r>
              <a:rPr lang="ko-KR" altLang="en-US" sz="18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위키백과  </a:t>
            </a:r>
            <a:r>
              <a:rPr lang="en-US" altLang="ko-KR" sz="18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GPT2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sym typeface="Malgun Gothic"/>
                <a:hlinkClick r:id="rId3"/>
              </a:rPr>
              <a:t>https://ko.wikipedia.org/wiki/GPT-2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  <a:sym typeface="Malgun Gothic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endParaRPr lang="en-US" sz="1800" dirty="0">
              <a:solidFill>
                <a:srgbClr val="3F3F3F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3. </a:t>
            </a:r>
            <a:r>
              <a:rPr lang="en-US" sz="1800" b="1" dirty="0" err="1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skt</a:t>
            </a:r>
            <a:r>
              <a:rPr lang="en-US" sz="18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-ai KoGPT2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sym typeface="Malgun Gothic"/>
              </a:rPr>
              <a:t>https://github.com/SKT-AI/KoGPT2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sym typeface="Malgun Gothic"/>
                <a:hlinkClick r:id="rId4"/>
              </a:rPr>
              <a:t>https://sktelecom.github.io/project/kogpt2/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  <a:sym typeface="Malgun Gothic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sym typeface="Malgun Gothic"/>
              </a:rPr>
              <a:t>https://huggingface.co/skt/kogpt2-base-v2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endParaRPr lang="en-US" sz="1800" dirty="0">
              <a:solidFill>
                <a:srgbClr val="3F3F3F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4. </a:t>
            </a:r>
            <a:r>
              <a:rPr lang="en-US" sz="18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KoGPT2</a:t>
            </a:r>
            <a:r>
              <a:rPr lang="ko-KR" altLang="en-US" sz="18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사용후기</a:t>
            </a:r>
            <a:endParaRPr lang="en-US" altLang="ko-KR" sz="1800" b="1" dirty="0">
              <a:solidFill>
                <a:srgbClr val="13C6D7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dirty="0">
                <a:latin typeface="이사만루체 Light" panose="00000300000000000000" pitchFamily="2" charset="-127"/>
                <a:ea typeface="이사만루체 Light" panose="00000300000000000000" pitchFamily="2" charset="-127"/>
                <a:sym typeface="Malgun Gothic"/>
                <a:hlinkClick r:id="rId5"/>
              </a:rPr>
              <a:t>https://medium.com/ai-networkkr/ai-%EB%AA%A8%EB%8D%B8-%ED%83%90%ED%97%98%EA%B8%B0-7-%ED%95%9C%EA%B8%80-%EB%B2%84%EC%A0%84%EC%9D%98-gpt-2-f7317e6499f9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  <a:sym typeface="Malgun Gothic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endParaRPr lang="en-US" sz="1800" dirty="0">
              <a:solidFill>
                <a:srgbClr val="3F3F3F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sz="1800" dirty="0">
                <a:solidFill>
                  <a:srgbClr val="3F3F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5</a:t>
            </a:r>
            <a:r>
              <a:rPr lang="en-US" sz="18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rgbClr val="13C6D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자연어 처리 </a:t>
            </a:r>
            <a:endParaRPr lang="en-US" altLang="ko-KR" sz="1800" b="1" dirty="0">
              <a:solidFill>
                <a:srgbClr val="13C6D7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B899"/>
              </a:buClr>
              <a:buSzPts val="1800"/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  <a:hlinkClick r:id="rId6"/>
              </a:rPr>
              <a:t>https://wikidocs.net/book/2155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  <a:sym typeface="Malgun Gothic"/>
            </a:endParaRPr>
          </a:p>
        </p:txBody>
      </p:sp>
      <p:sp>
        <p:nvSpPr>
          <p:cNvPr id="890" name="Google Shape;890;p24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8. </a:t>
            </a:r>
            <a:r>
              <a:rPr lang="ko-KR" altLang="en-US" dirty="0"/>
              <a:t>참고 문헌</a:t>
            </a:r>
            <a:endParaRPr dirty="0"/>
          </a:p>
        </p:txBody>
      </p:sp>
      <p:sp>
        <p:nvSpPr>
          <p:cNvPr id="891" name="Google Shape;891;p24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/>
              <a:t>MBTI TALK</a:t>
            </a:r>
            <a:endParaRPr dirty="0"/>
          </a:p>
        </p:txBody>
      </p:sp>
      <p:sp>
        <p:nvSpPr>
          <p:cNvPr id="900" name="Google Shape;900;p24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543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D5"/>
            </a:gs>
            <a:gs pos="50000">
              <a:srgbClr val="00D4EA"/>
            </a:gs>
            <a:gs pos="100000">
              <a:srgbClr val="00AAFF"/>
            </a:gs>
          </a:gsLst>
          <a:lin ang="16200000" scaled="0"/>
        </a:gra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27" descr="클립아트, 그래픽, 일러스트레이션, 만화 영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7663" y="1861717"/>
            <a:ext cx="2434651" cy="24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27"/>
          <p:cNvSpPr txBox="1"/>
          <p:nvPr/>
        </p:nvSpPr>
        <p:spPr>
          <a:xfrm>
            <a:off x="3277551" y="4613446"/>
            <a:ext cx="57948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THANK YOU</a:t>
            </a:r>
            <a:endParaRPr sz="36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925" name="Google Shape;925;p27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"/>
          <p:cNvSpPr txBox="1"/>
          <p:nvPr/>
        </p:nvSpPr>
        <p:spPr>
          <a:xfrm>
            <a:off x="3839998" y="2611032"/>
            <a:ext cx="45120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서비스</a:t>
            </a:r>
            <a:r>
              <a:rPr lang="en-US" sz="28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제작</a:t>
            </a:r>
            <a:r>
              <a:rPr lang="en-US" sz="28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배경</a:t>
            </a:r>
            <a:endParaRPr sz="28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412" name="Google Shape;412;p3"/>
          <p:cNvSpPr txBox="1"/>
          <p:nvPr/>
        </p:nvSpPr>
        <p:spPr>
          <a:xfrm>
            <a:off x="5241600" y="841317"/>
            <a:ext cx="1708801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Malgun Gothic"/>
                <a:sym typeface="Malgun Gothic"/>
              </a:rPr>
              <a:t>01</a:t>
            </a:r>
            <a:endParaRPr sz="115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13" name="Google Shape;413;p3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>
                <a:latin typeface="+mn-ea"/>
                <a:ea typeface="+mn-ea"/>
              </a:rPr>
              <a:t>1. 서비스 제작 배경</a:t>
            </a:r>
            <a:endParaRPr>
              <a:latin typeface="+mn-ea"/>
              <a:ea typeface="+mn-ea"/>
            </a:endParaRPr>
          </a:p>
        </p:txBody>
      </p:sp>
      <p:sp>
        <p:nvSpPr>
          <p:cNvPr id="419" name="Google Shape;419;p4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26" name="Google Shape;426;p4"/>
          <p:cNvSpPr/>
          <p:nvPr/>
        </p:nvSpPr>
        <p:spPr>
          <a:xfrm>
            <a:off x="12567780" y="3168038"/>
            <a:ext cx="21732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rPr>
              <a:t>It's a template design with long experience and craftsmanship. </a:t>
            </a:r>
            <a:endParaRPr sz="1400">
              <a:solidFill>
                <a:srgbClr val="595959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427" name="Google Shape;427;p4"/>
          <p:cNvSpPr txBox="1"/>
          <p:nvPr/>
        </p:nvSpPr>
        <p:spPr>
          <a:xfrm>
            <a:off x="12494210" y="2759357"/>
            <a:ext cx="23204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rPr>
              <a:t>Your Text Here</a:t>
            </a:r>
            <a:endParaRPr sz="1800">
              <a:solidFill>
                <a:srgbClr val="212224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64577D-089C-4037-B3A6-A6F333EBF51D}"/>
              </a:ext>
            </a:extLst>
          </p:cNvPr>
          <p:cNvGrpSpPr/>
          <p:nvPr/>
        </p:nvGrpSpPr>
        <p:grpSpPr>
          <a:xfrm>
            <a:off x="4301584" y="1422671"/>
            <a:ext cx="3708000" cy="4750330"/>
            <a:chOff x="4637516" y="1422671"/>
            <a:chExt cx="3708000" cy="4750330"/>
          </a:xfrm>
        </p:grpSpPr>
        <p:sp>
          <p:nvSpPr>
            <p:cNvPr id="424" name="Google Shape;424;p4"/>
            <p:cNvSpPr/>
            <p:nvPr/>
          </p:nvSpPr>
          <p:spPr>
            <a:xfrm>
              <a:off x="4637516" y="4531526"/>
              <a:ext cx="3708000" cy="164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285750" lvl="0" indent="-285750">
                <a:lnSpc>
                  <a:spcPct val="150000"/>
                </a:lnSpc>
                <a:buClr>
                  <a:srgbClr val="595959"/>
                </a:buClr>
                <a:buSzPts val="1400"/>
                <a:buFont typeface="Arial"/>
                <a:buChar char="•"/>
              </a:pP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개인의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대화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성향을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파악하여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더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나은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대화가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이루어짐</a:t>
              </a:r>
              <a:endParaRPr lang="en-US" altLang="ko-KR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595959"/>
                </a:buClr>
                <a:buSzPts val="1400"/>
                <a:buFont typeface="Arial"/>
                <a:buChar char="•"/>
              </a:pPr>
              <a:r>
                <a:rPr lang="ko-KR" altLang="en-US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각기 다른 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MBTI</a:t>
              </a:r>
              <a:r>
                <a:rPr lang="ko-KR" altLang="en-US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나 소통 방식으로부터 벗어나 자신의 대화 방식에 맞는 소통 가능</a:t>
              </a: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Char char="•"/>
              </a:pPr>
              <a:endParaRPr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endParaRPr>
            </a:p>
          </p:txBody>
        </p:sp>
        <p:sp>
          <p:nvSpPr>
            <p:cNvPr id="425" name="Google Shape;425;p4"/>
            <p:cNvSpPr txBox="1"/>
            <p:nvPr/>
          </p:nvSpPr>
          <p:spPr>
            <a:xfrm>
              <a:off x="5039075" y="4001507"/>
              <a:ext cx="284766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사용자 맞춤 서비스</a:t>
              </a:r>
              <a:endParaRPr sz="1800" b="1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grpSp>
          <p:nvGrpSpPr>
            <p:cNvPr id="433" name="Google Shape;433;p4"/>
            <p:cNvGrpSpPr/>
            <p:nvPr/>
          </p:nvGrpSpPr>
          <p:grpSpPr>
            <a:xfrm>
              <a:off x="5190165" y="1422671"/>
              <a:ext cx="2545486" cy="2453213"/>
              <a:chOff x="3485357" y="3897322"/>
              <a:chExt cx="2705430" cy="2607359"/>
            </a:xfrm>
          </p:grpSpPr>
          <p:sp>
            <p:nvSpPr>
              <p:cNvPr id="434" name="Google Shape;434;p4"/>
              <p:cNvSpPr/>
              <p:nvPr/>
            </p:nvSpPr>
            <p:spPr>
              <a:xfrm>
                <a:off x="3485357" y="3897322"/>
                <a:ext cx="2610644" cy="2397134"/>
              </a:xfrm>
              <a:prstGeom prst="rect">
                <a:avLst/>
              </a:prstGeom>
              <a:solidFill>
                <a:srgbClr val="00D4E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endParaRPr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3640954" y="4066683"/>
                <a:ext cx="2455047" cy="2225079"/>
              </a:xfrm>
              <a:custGeom>
                <a:avLst/>
                <a:gdLst/>
                <a:ahLst/>
                <a:cxnLst/>
                <a:rect l="l" t="t" r="r" b="b"/>
                <a:pathLst>
                  <a:path w="2455047" h="2225079" extrusionOk="0">
                    <a:moveTo>
                      <a:pt x="2455047" y="0"/>
                    </a:moveTo>
                    <a:lnTo>
                      <a:pt x="2455047" y="2225079"/>
                    </a:lnTo>
                    <a:lnTo>
                      <a:pt x="0" y="2225079"/>
                    </a:lnTo>
                    <a:lnTo>
                      <a:pt x="15151" y="2125807"/>
                    </a:lnTo>
                    <a:cubicBezTo>
                      <a:pt x="246657" y="994465"/>
                      <a:pt x="1192702" y="123405"/>
                      <a:pt x="2361176" y="4740"/>
                    </a:cubicBezTo>
                    <a:close/>
                  </a:path>
                </a:pathLst>
              </a:custGeom>
              <a:solidFill>
                <a:schemeClr val="lt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endParaRPr>
              </a:p>
            </p:txBody>
          </p:sp>
          <p:pic>
            <p:nvPicPr>
              <p:cNvPr id="436" name="Google Shape;436;p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183658" y="4724243"/>
                <a:ext cx="1214041" cy="7432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7" name="Google Shape;437;p4"/>
              <p:cNvSpPr txBox="1"/>
              <p:nvPr/>
            </p:nvSpPr>
            <p:spPr>
              <a:xfrm>
                <a:off x="5325900" y="5752358"/>
                <a:ext cx="864887" cy="752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>
                    <a:solidFill>
                      <a:schemeClr val="lt1"/>
                    </a:solidFill>
                    <a:latin typeface="+mn-ea"/>
                    <a:ea typeface="+mn-ea"/>
                    <a:cs typeface="Arial"/>
                    <a:sym typeface="Arial"/>
                  </a:rPr>
                  <a:t>02</a:t>
                </a:r>
                <a:endParaRPr sz="4000" b="1">
                  <a:solidFill>
                    <a:schemeClr val="lt1"/>
                  </a:solidFill>
                  <a:latin typeface="+mn-ea"/>
                  <a:ea typeface="+mn-ea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8" name="Google Shape;438;p4"/>
          <p:cNvGrpSpPr/>
          <p:nvPr/>
        </p:nvGrpSpPr>
        <p:grpSpPr>
          <a:xfrm>
            <a:off x="12421382" y="4126754"/>
            <a:ext cx="2539962" cy="2453213"/>
            <a:chOff x="8706645" y="3897322"/>
            <a:chExt cx="2699559" cy="2607359"/>
          </a:xfrm>
        </p:grpSpPr>
        <p:sp>
          <p:nvSpPr>
            <p:cNvPr id="439" name="Google Shape;439;p4"/>
            <p:cNvSpPr/>
            <p:nvPr/>
          </p:nvSpPr>
          <p:spPr>
            <a:xfrm>
              <a:off x="8706645" y="3897322"/>
              <a:ext cx="2610644" cy="2397134"/>
            </a:xfrm>
            <a:prstGeom prst="rect">
              <a:avLst/>
            </a:prstGeom>
            <a:solidFill>
              <a:srgbClr val="00D4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862242" y="4066683"/>
              <a:ext cx="2455047" cy="2225079"/>
            </a:xfrm>
            <a:custGeom>
              <a:avLst/>
              <a:gdLst/>
              <a:ahLst/>
              <a:cxnLst/>
              <a:rect l="l" t="t" r="r" b="b"/>
              <a:pathLst>
                <a:path w="2455047" h="2225079" extrusionOk="0">
                  <a:moveTo>
                    <a:pt x="2455047" y="0"/>
                  </a:moveTo>
                  <a:lnTo>
                    <a:pt x="2455047" y="2225079"/>
                  </a:lnTo>
                  <a:lnTo>
                    <a:pt x="0" y="2225079"/>
                  </a:lnTo>
                  <a:lnTo>
                    <a:pt x="15151" y="2125807"/>
                  </a:lnTo>
                  <a:cubicBezTo>
                    <a:pt x="246657" y="994465"/>
                    <a:pt x="1192702" y="123405"/>
                    <a:pt x="2361176" y="4740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pic>
          <p:nvPicPr>
            <p:cNvPr id="441" name="Google Shape;441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42111" y="4528573"/>
              <a:ext cx="1139712" cy="941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4"/>
            <p:cNvSpPr txBox="1"/>
            <p:nvPr/>
          </p:nvSpPr>
          <p:spPr>
            <a:xfrm>
              <a:off x="9315645" y="5489516"/>
              <a:ext cx="1357618" cy="392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Arial"/>
                  <a:sym typeface="Arial"/>
                </a:rPr>
                <a:t>TEXT</a:t>
              </a:r>
              <a:endParaRPr sz="180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 txBox="1"/>
            <p:nvPr/>
          </p:nvSpPr>
          <p:spPr>
            <a:xfrm>
              <a:off x="10541317" y="5752358"/>
              <a:ext cx="864887" cy="752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chemeClr val="lt1"/>
                  </a:solidFill>
                  <a:latin typeface="+mn-ea"/>
                  <a:ea typeface="+mn-ea"/>
                  <a:cs typeface="Arial"/>
                  <a:sym typeface="Arial"/>
                </a:rPr>
                <a:t>04</a:t>
              </a:r>
              <a:endParaRPr sz="4000" b="1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CDB2F3-D930-4998-A694-A9BF9531AF96}"/>
              </a:ext>
            </a:extLst>
          </p:cNvPr>
          <p:cNvGrpSpPr/>
          <p:nvPr/>
        </p:nvGrpSpPr>
        <p:grpSpPr>
          <a:xfrm>
            <a:off x="365622" y="1425442"/>
            <a:ext cx="3968909" cy="4688533"/>
            <a:chOff x="365622" y="1425442"/>
            <a:chExt cx="3968909" cy="4688533"/>
          </a:xfrm>
        </p:grpSpPr>
        <p:sp>
          <p:nvSpPr>
            <p:cNvPr id="420" name="Google Shape;420;p4"/>
            <p:cNvSpPr/>
            <p:nvPr/>
          </p:nvSpPr>
          <p:spPr>
            <a:xfrm>
              <a:off x="1251137" y="4513524"/>
              <a:ext cx="21732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. </a:t>
              </a:r>
              <a:endParaRPr sz="14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 txBox="1"/>
            <p:nvPr/>
          </p:nvSpPr>
          <p:spPr>
            <a:xfrm>
              <a:off x="1113026" y="3997016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solidFill>
                    <a:srgbClr val="21222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MBTI의</a:t>
              </a:r>
              <a:r>
                <a:rPr lang="en-US" sz="1800" b="1" dirty="0">
                  <a:solidFill>
                    <a:srgbClr val="21222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800" b="1" dirty="0" err="1">
                  <a:solidFill>
                    <a:srgbClr val="21222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관심도</a:t>
              </a:r>
              <a:r>
                <a:rPr lang="en-US" sz="1800" b="1" dirty="0">
                  <a:solidFill>
                    <a:srgbClr val="21222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800" b="1" dirty="0" err="1">
                  <a:solidFill>
                    <a:srgbClr val="21222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상승</a:t>
              </a:r>
              <a:endParaRPr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grpSp>
          <p:nvGrpSpPr>
            <p:cNvPr id="444" name="Google Shape;444;p4"/>
            <p:cNvGrpSpPr/>
            <p:nvPr/>
          </p:nvGrpSpPr>
          <p:grpSpPr>
            <a:xfrm>
              <a:off x="1008488" y="1425442"/>
              <a:ext cx="2529503" cy="2456615"/>
              <a:chOff x="1104739" y="1425442"/>
              <a:chExt cx="2529503" cy="2456615"/>
            </a:xfrm>
          </p:grpSpPr>
          <p:sp>
            <p:nvSpPr>
              <p:cNvPr id="445" name="Google Shape;445;p4"/>
              <p:cNvSpPr/>
              <p:nvPr/>
            </p:nvSpPr>
            <p:spPr>
              <a:xfrm>
                <a:off x="1104739" y="1425442"/>
                <a:ext cx="2456304" cy="2255416"/>
              </a:xfrm>
              <a:prstGeom prst="rect">
                <a:avLst/>
              </a:prstGeom>
              <a:solidFill>
                <a:srgbClr val="00A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251137" y="1595617"/>
                <a:ext cx="2309906" cy="2093533"/>
              </a:xfrm>
              <a:custGeom>
                <a:avLst/>
                <a:gdLst/>
                <a:ahLst/>
                <a:cxnLst/>
                <a:rect l="l" t="t" r="r" b="b"/>
                <a:pathLst>
                  <a:path w="2455047" h="2225079" extrusionOk="0">
                    <a:moveTo>
                      <a:pt x="2455047" y="0"/>
                    </a:moveTo>
                    <a:lnTo>
                      <a:pt x="2455047" y="2225079"/>
                    </a:lnTo>
                    <a:lnTo>
                      <a:pt x="0" y="2225079"/>
                    </a:lnTo>
                    <a:lnTo>
                      <a:pt x="15151" y="2125807"/>
                    </a:lnTo>
                    <a:cubicBezTo>
                      <a:pt x="246657" y="994465"/>
                      <a:pt x="1192702" y="123405"/>
                      <a:pt x="2361176" y="4740"/>
                    </a:cubicBezTo>
                    <a:close/>
                  </a:path>
                </a:pathLst>
              </a:custGeom>
              <a:solidFill>
                <a:schemeClr val="lt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endParaRPr>
              </a:p>
            </p:txBody>
          </p:sp>
          <p:sp>
            <p:nvSpPr>
              <p:cNvPr id="447" name="Google Shape;447;p4"/>
              <p:cNvSpPr txBox="1"/>
              <p:nvPr/>
            </p:nvSpPr>
            <p:spPr>
              <a:xfrm>
                <a:off x="2820487" y="3174171"/>
                <a:ext cx="81375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dirty="0">
                    <a:solidFill>
                      <a:schemeClr val="lt1"/>
                    </a:solidFill>
                    <a:latin typeface="+mn-ea"/>
                    <a:ea typeface="+mn-ea"/>
                    <a:cs typeface="Arial"/>
                    <a:sym typeface="Arial"/>
                  </a:rPr>
                  <a:t>01</a:t>
                </a:r>
                <a:endParaRPr sz="4000" b="1" dirty="0">
                  <a:solidFill>
                    <a:schemeClr val="lt1"/>
                  </a:solidFill>
                  <a:latin typeface="+mn-ea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"/>
              <p:cNvSpPr txBox="1"/>
              <p:nvPr/>
            </p:nvSpPr>
            <p:spPr>
              <a:xfrm>
                <a:off x="1495617" y="2114799"/>
                <a:ext cx="190142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 dirty="0">
                    <a:solidFill>
                      <a:schemeClr val="lt1"/>
                    </a:solidFill>
                    <a:latin typeface="+mn-ea"/>
                    <a:ea typeface="+mn-ea"/>
                    <a:cs typeface="Malgun Gothic"/>
                    <a:sym typeface="Malgun Gothic"/>
                  </a:rPr>
                  <a:t>MBTI</a:t>
                </a:r>
                <a:endParaRPr sz="4800" b="1" dirty="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9" name="Google Shape;449;p4"/>
            <p:cNvSpPr/>
            <p:nvPr/>
          </p:nvSpPr>
          <p:spPr>
            <a:xfrm>
              <a:off x="365622" y="4580222"/>
              <a:ext cx="3968909" cy="1533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Char char="•"/>
              </a:pP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MBTI는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ko-KR" alt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최근 가장 인기 있는 개인 성격 검사 도구</a:t>
              </a:r>
              <a:endParaRPr lang="en-US" altLang="ko-KR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Char char="•"/>
              </a:pP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MBTI</a:t>
              </a:r>
              <a:r>
                <a:rPr lang="ko-KR" altLang="en-US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의 지표 중 특히 </a:t>
              </a:r>
              <a:r>
                <a:rPr lang="en-US" altLang="ko-KR" b="1" dirty="0">
                  <a:solidFill>
                    <a:srgbClr val="13C6D7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T/F</a:t>
              </a:r>
              <a:r>
                <a:rPr lang="ko-KR" altLang="en-US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의 차이가 가장 사람들의 흥미를 유발</a:t>
              </a:r>
              <a:endParaRPr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endParaRPr>
            </a:p>
            <a:p>
              <a:pPr marL="0" marR="0" lvl="0" indent="0" algn="l" rtl="0">
                <a:spcBef>
                  <a:spcPts val="200"/>
                </a:spcBef>
                <a:spcAft>
                  <a:spcPts val="0"/>
                </a:spcAft>
                <a:buNone/>
              </a:pPr>
              <a:endParaRPr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F38DBD-2AE7-4089-A4A6-25E2DBAB0310}"/>
              </a:ext>
            </a:extLst>
          </p:cNvPr>
          <p:cNvGrpSpPr/>
          <p:nvPr/>
        </p:nvGrpSpPr>
        <p:grpSpPr>
          <a:xfrm>
            <a:off x="8126714" y="1425442"/>
            <a:ext cx="3708000" cy="5750349"/>
            <a:chOff x="8126714" y="1425442"/>
            <a:chExt cx="3708000" cy="5750349"/>
          </a:xfrm>
        </p:grpSpPr>
        <p:sp>
          <p:nvSpPr>
            <p:cNvPr id="422" name="Google Shape;422;p4"/>
            <p:cNvSpPr/>
            <p:nvPr/>
          </p:nvSpPr>
          <p:spPr>
            <a:xfrm>
              <a:off x="9255099" y="4225522"/>
              <a:ext cx="21732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. </a:t>
              </a:r>
              <a:endParaRPr sz="14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 txBox="1"/>
            <p:nvPr/>
          </p:nvSpPr>
          <p:spPr>
            <a:xfrm>
              <a:off x="8820501" y="3979381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AI의 대체</a:t>
              </a:r>
              <a:endParaRPr>
                <a:latin typeface="+mn-ea"/>
                <a:ea typeface="+mn-ea"/>
              </a:endParaRPr>
            </a:p>
          </p:txBody>
        </p:sp>
        <p:grpSp>
          <p:nvGrpSpPr>
            <p:cNvPr id="428" name="Google Shape;428;p4"/>
            <p:cNvGrpSpPr/>
            <p:nvPr/>
          </p:nvGrpSpPr>
          <p:grpSpPr>
            <a:xfrm>
              <a:off x="8706115" y="1425442"/>
              <a:ext cx="2549198" cy="2456615"/>
              <a:chOff x="874713" y="1500188"/>
              <a:chExt cx="2709375" cy="2610975"/>
            </a:xfrm>
          </p:grpSpPr>
          <p:sp>
            <p:nvSpPr>
              <p:cNvPr id="429" name="Google Shape;429;p4"/>
              <p:cNvSpPr/>
              <p:nvPr/>
            </p:nvSpPr>
            <p:spPr>
              <a:xfrm>
                <a:off x="874713" y="1500188"/>
                <a:ext cx="2610644" cy="2397134"/>
              </a:xfrm>
              <a:prstGeom prst="rect">
                <a:avLst/>
              </a:prstGeom>
              <a:solidFill>
                <a:srgbClr val="00A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endParaRPr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1030310" y="1681056"/>
                <a:ext cx="2455047" cy="2225079"/>
              </a:xfrm>
              <a:custGeom>
                <a:avLst/>
                <a:gdLst/>
                <a:ahLst/>
                <a:cxnLst/>
                <a:rect l="l" t="t" r="r" b="b"/>
                <a:pathLst>
                  <a:path w="2455047" h="2225079" extrusionOk="0">
                    <a:moveTo>
                      <a:pt x="2455047" y="0"/>
                    </a:moveTo>
                    <a:lnTo>
                      <a:pt x="2455047" y="2225079"/>
                    </a:lnTo>
                    <a:lnTo>
                      <a:pt x="0" y="2225079"/>
                    </a:lnTo>
                    <a:lnTo>
                      <a:pt x="15151" y="2125807"/>
                    </a:lnTo>
                    <a:cubicBezTo>
                      <a:pt x="246657" y="994465"/>
                      <a:pt x="1192702" y="123405"/>
                      <a:pt x="2361176" y="4740"/>
                    </a:cubicBezTo>
                    <a:close/>
                  </a:path>
                </a:pathLst>
              </a:custGeom>
              <a:solidFill>
                <a:schemeClr val="lt1">
                  <a:alpha val="1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endParaRPr>
              </a:p>
            </p:txBody>
          </p:sp>
          <p:pic>
            <p:nvPicPr>
              <p:cNvPr id="431" name="Google Shape;431;p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58837" y="2128898"/>
                <a:ext cx="842396" cy="11397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2" name="Google Shape;432;p4"/>
              <p:cNvSpPr txBox="1"/>
              <p:nvPr/>
            </p:nvSpPr>
            <p:spPr>
              <a:xfrm>
                <a:off x="2719201" y="3358797"/>
                <a:ext cx="864887" cy="752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dirty="0">
                    <a:solidFill>
                      <a:schemeClr val="lt1"/>
                    </a:solidFill>
                    <a:latin typeface="+mn-ea"/>
                    <a:ea typeface="+mn-ea"/>
                    <a:cs typeface="Arial"/>
                    <a:sym typeface="Arial"/>
                  </a:rPr>
                  <a:t>03</a:t>
                </a:r>
                <a:endParaRPr sz="4000" b="1" dirty="0">
                  <a:solidFill>
                    <a:schemeClr val="lt1"/>
                  </a:solidFill>
                  <a:latin typeface="+mn-ea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450" name="Google Shape;450;p4"/>
            <p:cNvSpPr/>
            <p:nvPr/>
          </p:nvSpPr>
          <p:spPr>
            <a:xfrm>
              <a:off x="8126714" y="4513524"/>
              <a:ext cx="3708000" cy="2662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595959"/>
                </a:buClr>
                <a:buSzPts val="1400"/>
                <a:buFont typeface="Arial"/>
                <a:buChar char="•"/>
              </a:pP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AI와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대화하며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재미와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오락을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통해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심리적</a:t>
              </a:r>
              <a:r>
                <a:rPr lang="en-US" altLang="ko-KR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안정감</a:t>
              </a:r>
              <a:endParaRPr lang="en-US"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Char char="•"/>
              </a:pP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실시간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응답을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제공하므로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사용자가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즉시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대화를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시작할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수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있음</a:t>
              </a:r>
              <a:endParaRPr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Char char="•"/>
              </a:pP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시간과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장소에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구애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받지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않고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대화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가능</a:t>
              </a:r>
              <a:endParaRPr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Char char="•"/>
              </a:pP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사람과의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상호작용으로부터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en-US" sz="1400" dirty="0" err="1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오는</a:t>
              </a:r>
              <a:r>
                <a:rPr lang="en-US" sz="1400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sym typeface="Arial"/>
                </a:rPr>
                <a:t> </a:t>
              </a:r>
              <a:r>
                <a:rPr lang="ko-KR" altLang="en-US" dirty="0">
                  <a:solidFill>
                    <a:srgbClr val="595959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감정 소모 감소</a:t>
              </a:r>
              <a:endParaRPr lang="en-US" altLang="ko-KR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Char char="•"/>
              </a:pPr>
              <a:endParaRPr sz="14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endParaRPr>
            </a:p>
          </p:txBody>
        </p:sp>
      </p:grpSp>
      <p:sp>
        <p:nvSpPr>
          <p:cNvPr id="451" name="Google Shape;451;p4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"/>
          <p:cNvSpPr txBox="1"/>
          <p:nvPr/>
        </p:nvSpPr>
        <p:spPr>
          <a:xfrm>
            <a:off x="3839998" y="2611032"/>
            <a:ext cx="45120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서비스</a:t>
            </a:r>
            <a:r>
              <a:rPr lang="en-US" sz="28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개발</a:t>
            </a:r>
            <a:r>
              <a:rPr lang="en-US" sz="28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기간</a:t>
            </a:r>
            <a:endParaRPr sz="28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458" name="Google Shape;458;p5"/>
          <p:cNvSpPr txBox="1"/>
          <p:nvPr/>
        </p:nvSpPr>
        <p:spPr>
          <a:xfrm>
            <a:off x="5241600" y="841317"/>
            <a:ext cx="1708801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Malgun Gothic"/>
                <a:sym typeface="Malgun Gothic"/>
              </a:rPr>
              <a:t>02</a:t>
            </a:r>
            <a:endParaRPr sz="115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59" name="Google Shape;459;p5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>
                <a:latin typeface="+mn-ea"/>
                <a:ea typeface="+mn-ea"/>
              </a:rPr>
              <a:t>2. 서비스 개발 기간 </a:t>
            </a:r>
            <a:endParaRPr>
              <a:latin typeface="+mn-ea"/>
              <a:ea typeface="+mn-ea"/>
            </a:endParaRPr>
          </a:p>
        </p:txBody>
      </p:sp>
      <p:sp>
        <p:nvSpPr>
          <p:cNvPr id="466" name="Google Shape;466;p6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latin typeface="+mn-ea"/>
              <a:ea typeface="+mn-ea"/>
            </a:endParaRPr>
          </a:p>
        </p:txBody>
      </p:sp>
      <p:graphicFrame>
        <p:nvGraphicFramePr>
          <p:cNvPr id="467" name="Google Shape;467;p6"/>
          <p:cNvGraphicFramePr/>
          <p:nvPr>
            <p:extLst>
              <p:ext uri="{D42A27DB-BD31-4B8C-83A1-F6EECF244321}">
                <p14:modId xmlns:p14="http://schemas.microsoft.com/office/powerpoint/2010/main" val="1008370294"/>
              </p:ext>
            </p:extLst>
          </p:nvPr>
        </p:nvGraphicFramePr>
        <p:xfrm>
          <a:off x="442281" y="1711321"/>
          <a:ext cx="5388775" cy="4757475"/>
        </p:xfrm>
        <a:graphic>
          <a:graphicData uri="http://schemas.openxmlformats.org/drawingml/2006/table">
            <a:tbl>
              <a:tblPr firstRow="1" bandRow="1">
                <a:noFill/>
                <a:tableStyleId>{74366FDD-497A-412F-8990-664BC1D761FA}</a:tableStyleId>
              </a:tblPr>
              <a:tblGrid>
                <a:gridCol w="7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Sun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Mon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Tue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Wed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Thur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Fri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Sat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1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1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3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4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5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6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7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8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1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9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10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11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12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13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14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91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16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17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18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19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20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21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22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91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23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24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25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26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27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28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29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68" name="Google Shape;468;p6"/>
          <p:cNvGraphicFramePr/>
          <p:nvPr>
            <p:extLst>
              <p:ext uri="{D42A27DB-BD31-4B8C-83A1-F6EECF244321}">
                <p14:modId xmlns:p14="http://schemas.microsoft.com/office/powerpoint/2010/main" val="1702804609"/>
              </p:ext>
            </p:extLst>
          </p:nvPr>
        </p:nvGraphicFramePr>
        <p:xfrm>
          <a:off x="6221478" y="1711322"/>
          <a:ext cx="5388775" cy="4763050"/>
        </p:xfrm>
        <a:graphic>
          <a:graphicData uri="http://schemas.openxmlformats.org/drawingml/2006/table">
            <a:tbl>
              <a:tblPr firstRow="1" bandRow="1">
                <a:noFill/>
                <a:tableStyleId>{74366FDD-497A-412F-8990-664BC1D761FA}</a:tableStyleId>
              </a:tblPr>
              <a:tblGrid>
                <a:gridCol w="7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9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Sun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Mon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Tue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Wed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Thur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Fri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Sat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C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1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30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31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3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4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91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6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7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8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9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10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11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13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14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15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16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17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18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19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91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20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21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22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23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24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25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26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91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27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28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29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30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A5A5A5"/>
                          </a:solidFill>
                        </a:rPr>
                        <a:t>31</a:t>
                      </a: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9" name="Google Shape;469;p6"/>
          <p:cNvSpPr txBox="1"/>
          <p:nvPr/>
        </p:nvSpPr>
        <p:spPr>
          <a:xfrm>
            <a:off x="442281" y="1277068"/>
            <a:ext cx="18373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344E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July 2023 	</a:t>
            </a:r>
            <a:endParaRPr sz="2000" b="1">
              <a:solidFill>
                <a:srgbClr val="00344E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70" name="Google Shape;470;p6"/>
          <p:cNvSpPr txBox="1"/>
          <p:nvPr/>
        </p:nvSpPr>
        <p:spPr>
          <a:xfrm>
            <a:off x="6221477" y="1268112"/>
            <a:ext cx="27224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344E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August 2023 	</a:t>
            </a:r>
            <a:endParaRPr sz="2000" b="1">
              <a:solidFill>
                <a:srgbClr val="00344E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71" name="Google Shape;471;p6"/>
          <p:cNvSpPr/>
          <p:nvPr/>
        </p:nvSpPr>
        <p:spPr>
          <a:xfrm>
            <a:off x="2757186" y="5417711"/>
            <a:ext cx="2304000" cy="9808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72" name="Google Shape;472;p6"/>
          <p:cNvSpPr/>
          <p:nvPr/>
        </p:nvSpPr>
        <p:spPr>
          <a:xfrm>
            <a:off x="453186" y="6052940"/>
            <a:ext cx="2304000" cy="9414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73" name="Google Shape;473;p6"/>
          <p:cNvSpPr txBox="1"/>
          <p:nvPr/>
        </p:nvSpPr>
        <p:spPr>
          <a:xfrm>
            <a:off x="676348" y="5959522"/>
            <a:ext cx="1857676" cy="246221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프론트엔드 개발</a:t>
            </a:r>
            <a:endParaRPr b="1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74" name="Google Shape;474;p6"/>
          <p:cNvSpPr/>
          <p:nvPr/>
        </p:nvSpPr>
        <p:spPr>
          <a:xfrm>
            <a:off x="1220091" y="6305431"/>
            <a:ext cx="3816000" cy="9414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75" name="Google Shape;475;p6"/>
          <p:cNvSpPr txBox="1"/>
          <p:nvPr/>
        </p:nvSpPr>
        <p:spPr>
          <a:xfrm>
            <a:off x="2685746" y="6139187"/>
            <a:ext cx="1872000" cy="25391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데이터</a:t>
            </a:r>
            <a:r>
              <a:rPr lang="en-US" sz="1050" b="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전처리</a:t>
            </a:r>
            <a:r>
              <a:rPr lang="en-US" sz="1050" b="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및 </a:t>
            </a: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모델</a:t>
            </a:r>
            <a:r>
              <a:rPr lang="en-US" sz="1050" b="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설계</a:t>
            </a:r>
            <a:endParaRPr b="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76" name="Google Shape;476;p6"/>
          <p:cNvSpPr/>
          <p:nvPr/>
        </p:nvSpPr>
        <p:spPr>
          <a:xfrm>
            <a:off x="453186" y="6299759"/>
            <a:ext cx="756000" cy="9414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77" name="Google Shape;477;p6"/>
          <p:cNvSpPr/>
          <p:nvPr/>
        </p:nvSpPr>
        <p:spPr>
          <a:xfrm>
            <a:off x="5061186" y="5420830"/>
            <a:ext cx="756000" cy="9414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78" name="Google Shape;478;p6"/>
          <p:cNvSpPr txBox="1"/>
          <p:nvPr/>
        </p:nvSpPr>
        <p:spPr>
          <a:xfrm>
            <a:off x="5068079" y="5177621"/>
            <a:ext cx="756000" cy="415498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데이터셋</a:t>
            </a:r>
            <a:r>
              <a:rPr lang="en-US" sz="1050" b="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수집</a:t>
            </a:r>
            <a:endParaRPr b="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79" name="Google Shape;479;p6"/>
          <p:cNvSpPr/>
          <p:nvPr/>
        </p:nvSpPr>
        <p:spPr>
          <a:xfrm>
            <a:off x="5065347" y="6299759"/>
            <a:ext cx="756000" cy="94140"/>
          </a:xfrm>
          <a:prstGeom prst="rect">
            <a:avLst/>
          </a:prstGeom>
          <a:solidFill>
            <a:srgbClr val="E2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80" name="Google Shape;480;p6"/>
          <p:cNvSpPr/>
          <p:nvPr/>
        </p:nvSpPr>
        <p:spPr>
          <a:xfrm>
            <a:off x="6221477" y="2582803"/>
            <a:ext cx="3852000" cy="94140"/>
          </a:xfrm>
          <a:prstGeom prst="rect">
            <a:avLst/>
          </a:prstGeom>
          <a:solidFill>
            <a:srgbClr val="E2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81" name="Google Shape;481;p6"/>
          <p:cNvSpPr txBox="1"/>
          <p:nvPr/>
        </p:nvSpPr>
        <p:spPr>
          <a:xfrm>
            <a:off x="7211477" y="2664100"/>
            <a:ext cx="1872000" cy="253916"/>
          </a:xfrm>
          <a:prstGeom prst="rect">
            <a:avLst/>
          </a:prstGeom>
          <a:solidFill>
            <a:srgbClr val="E2D5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모델 학습 및 파인 튜닝 </a:t>
            </a:r>
            <a:endParaRPr b="1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82" name="Google Shape;482;p6"/>
          <p:cNvSpPr/>
          <p:nvPr/>
        </p:nvSpPr>
        <p:spPr>
          <a:xfrm>
            <a:off x="10083102" y="2582803"/>
            <a:ext cx="1512000" cy="94140"/>
          </a:xfrm>
          <a:prstGeom prst="rect">
            <a:avLst/>
          </a:prstGeom>
          <a:solidFill>
            <a:srgbClr val="FDD8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83" name="Google Shape;483;p6"/>
          <p:cNvSpPr/>
          <p:nvPr/>
        </p:nvSpPr>
        <p:spPr>
          <a:xfrm>
            <a:off x="6231102" y="3345858"/>
            <a:ext cx="1512000" cy="94140"/>
          </a:xfrm>
          <a:prstGeom prst="rect">
            <a:avLst/>
          </a:prstGeom>
          <a:solidFill>
            <a:srgbClr val="FDD8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84" name="Google Shape;484;p6"/>
          <p:cNvSpPr txBox="1"/>
          <p:nvPr/>
        </p:nvSpPr>
        <p:spPr>
          <a:xfrm>
            <a:off x="10191102" y="2634923"/>
            <a:ext cx="1404000" cy="253916"/>
          </a:xfrm>
          <a:prstGeom prst="rect">
            <a:avLst/>
          </a:prstGeom>
          <a:solidFill>
            <a:srgbClr val="FDD8C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유지 보수</a:t>
            </a:r>
            <a:endParaRPr b="1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85" name="Google Shape;485;p6"/>
          <p:cNvSpPr/>
          <p:nvPr/>
        </p:nvSpPr>
        <p:spPr>
          <a:xfrm>
            <a:off x="7762351" y="3353178"/>
            <a:ext cx="1512000" cy="94140"/>
          </a:xfrm>
          <a:prstGeom prst="rect">
            <a:avLst/>
          </a:prstGeom>
          <a:solidFill>
            <a:srgbClr val="E5E3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486" name="Google Shape;486;p6"/>
          <p:cNvSpPr txBox="1"/>
          <p:nvPr/>
        </p:nvSpPr>
        <p:spPr>
          <a:xfrm>
            <a:off x="7816351" y="3429000"/>
            <a:ext cx="1404000" cy="253916"/>
          </a:xfrm>
          <a:prstGeom prst="rect">
            <a:avLst/>
          </a:prstGeom>
          <a:solidFill>
            <a:srgbClr val="E5E3E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발표 준비</a:t>
            </a:r>
            <a:endParaRPr b="1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87" name="Google Shape;487;p6"/>
          <p:cNvSpPr txBox="1"/>
          <p:nvPr/>
        </p:nvSpPr>
        <p:spPr>
          <a:xfrm>
            <a:off x="2973186" y="5177621"/>
            <a:ext cx="1872000" cy="25391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서비스</a:t>
            </a:r>
            <a:r>
              <a:rPr lang="en-US" sz="1050" b="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기획</a:t>
            </a:r>
            <a:r>
              <a:rPr lang="en-US" sz="1050" b="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및 </a:t>
            </a: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계획</a:t>
            </a:r>
            <a:r>
              <a:rPr lang="en-US" sz="1050" b="1" dirty="0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 </a:t>
            </a:r>
            <a:r>
              <a:rPr lang="en-US" sz="1050" b="1" dirty="0" err="1">
                <a:solidFill>
                  <a:schemeClr val="dk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수립</a:t>
            </a:r>
            <a:endParaRPr b="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88" name="Google Shape;488;p6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"/>
          <p:cNvSpPr txBox="1"/>
          <p:nvPr/>
        </p:nvSpPr>
        <p:spPr>
          <a:xfrm>
            <a:off x="3839998" y="2611032"/>
            <a:ext cx="45120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서비스</a:t>
            </a:r>
            <a:r>
              <a:rPr lang="en-US" sz="28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개발</a:t>
            </a:r>
            <a:r>
              <a:rPr lang="en-US" sz="28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과정</a:t>
            </a:r>
            <a:r>
              <a:rPr lang="en-US" sz="28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endParaRPr sz="28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495" name="Google Shape;495;p7"/>
          <p:cNvSpPr txBox="1"/>
          <p:nvPr/>
        </p:nvSpPr>
        <p:spPr>
          <a:xfrm>
            <a:off x="5241600" y="841317"/>
            <a:ext cx="1708801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Malgun Gothic"/>
                <a:sym typeface="Malgun Gothic"/>
              </a:rPr>
              <a:t>03</a:t>
            </a:r>
            <a:endParaRPr sz="115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496" name="Google Shape;496;p7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"/>
          <p:cNvSpPr/>
          <p:nvPr/>
        </p:nvSpPr>
        <p:spPr>
          <a:xfrm flipH="1">
            <a:off x="2700306" y="1558823"/>
            <a:ext cx="3015136" cy="2979241"/>
          </a:xfrm>
          <a:prstGeom prst="wedgeEllipseCallout">
            <a:avLst>
              <a:gd name="adj1" fmla="val 35186"/>
              <a:gd name="adj2" fmla="val 49042"/>
            </a:avLst>
          </a:prstGeom>
          <a:solidFill>
            <a:srgbClr val="D9F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502" name="Google Shape;502;p8"/>
          <p:cNvSpPr/>
          <p:nvPr/>
        </p:nvSpPr>
        <p:spPr>
          <a:xfrm rot="10800000" flipH="1">
            <a:off x="6303304" y="3456060"/>
            <a:ext cx="3015136" cy="2979241"/>
          </a:xfrm>
          <a:prstGeom prst="wedgeEllipseCallout">
            <a:avLst>
              <a:gd name="adj1" fmla="val 32827"/>
              <a:gd name="adj2" fmla="val 51088"/>
            </a:avLst>
          </a:prstGeom>
          <a:solidFill>
            <a:srgbClr val="00D4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503" name="Google Shape;503;p8"/>
          <p:cNvSpPr/>
          <p:nvPr/>
        </p:nvSpPr>
        <p:spPr>
          <a:xfrm>
            <a:off x="5115560" y="2988514"/>
            <a:ext cx="1960880" cy="19608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504" name="Google Shape;504;p8"/>
          <p:cNvSpPr txBox="1"/>
          <p:nvPr/>
        </p:nvSpPr>
        <p:spPr>
          <a:xfrm>
            <a:off x="4698127" y="3363526"/>
            <a:ext cx="2773266" cy="132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344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Arial"/>
                <a:sym typeface="Arial"/>
              </a:rPr>
              <a:t>Data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344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Arial"/>
                <a:sym typeface="Arial"/>
              </a:rPr>
              <a:t>set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505" name="Google Shape;505;p8" descr="Csv 파일 아이콘. 쉼표로 구분 된 값의 문서 유형입니다. 평면 디자인 그래픽 일러스트입니다. 벡터 Csv 아이콘 로열티 무료 사진,  그림, 이미지 그리고 스톡포토그래피. Image 83482866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1781" y="3786589"/>
            <a:ext cx="2318182" cy="231818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8"/>
          <p:cNvSpPr txBox="1"/>
          <p:nvPr/>
        </p:nvSpPr>
        <p:spPr>
          <a:xfrm>
            <a:off x="978623" y="4338009"/>
            <a:ext cx="24148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3AA9A3"/>
                </a:solidFill>
                <a:latin typeface="+mn-ea"/>
                <a:ea typeface="+mn-ea"/>
                <a:cs typeface="Arial"/>
                <a:sym typeface="Arial"/>
              </a:rPr>
              <a:t>모두의</a:t>
            </a:r>
            <a:r>
              <a:rPr lang="en-US" sz="2000" b="1" dirty="0">
                <a:solidFill>
                  <a:srgbClr val="3AA9A3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3AA9A3"/>
                </a:solidFill>
                <a:latin typeface="+mn-ea"/>
                <a:ea typeface="+mn-ea"/>
                <a:cs typeface="Arial"/>
                <a:sym typeface="Arial"/>
              </a:rPr>
              <a:t>말뭉치</a:t>
            </a:r>
            <a:endParaRPr sz="2000" b="1" dirty="0">
              <a:solidFill>
                <a:srgbClr val="3AA9A3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AA9A3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3AA9A3"/>
                </a:solidFill>
                <a:latin typeface="+mn-ea"/>
                <a:ea typeface="+mn-ea"/>
                <a:cs typeface="Arial"/>
                <a:sym typeface="Arial"/>
              </a:rPr>
              <a:t>데이터셋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07" name="Google Shape;507;p8"/>
          <p:cNvSpPr/>
          <p:nvPr/>
        </p:nvSpPr>
        <p:spPr>
          <a:xfrm>
            <a:off x="6899564" y="2043653"/>
            <a:ext cx="53053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말투의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차별점을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위해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하나의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질문에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대한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T와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F의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답변을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작성하여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약 1800개의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데이터셋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제작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endParaRPr sz="18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508" name="Google Shape;508;p8"/>
          <p:cNvSpPr txBox="1"/>
          <p:nvPr/>
        </p:nvSpPr>
        <p:spPr>
          <a:xfrm>
            <a:off x="8644974" y="1471224"/>
            <a:ext cx="23204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AA9A3"/>
                </a:solidFill>
                <a:latin typeface="+mn-ea"/>
                <a:ea typeface="+mn-ea"/>
                <a:cs typeface="Arial"/>
                <a:sym typeface="Arial"/>
              </a:rPr>
              <a:t>T/F 답변 데이터셋</a:t>
            </a:r>
            <a:endParaRPr>
              <a:latin typeface="+mn-ea"/>
              <a:ea typeface="+mn-ea"/>
            </a:endParaRPr>
          </a:p>
        </p:txBody>
      </p:sp>
      <p:sp>
        <p:nvSpPr>
          <p:cNvPr id="509" name="Google Shape;509;p8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>
                <a:latin typeface="+mn-ea"/>
                <a:ea typeface="+mn-ea"/>
              </a:rPr>
              <a:t>3.1 데이터셋 수집</a:t>
            </a:r>
            <a:endParaRPr>
              <a:latin typeface="+mn-ea"/>
              <a:ea typeface="+mn-ea"/>
            </a:endParaRPr>
          </a:p>
        </p:txBody>
      </p:sp>
      <p:sp>
        <p:nvSpPr>
          <p:cNvPr id="510" name="Google Shape;510;p8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latin typeface="+mn-ea"/>
              <a:ea typeface="+mn-ea"/>
            </a:endParaRPr>
          </a:p>
        </p:txBody>
      </p:sp>
      <p:pic>
        <p:nvPicPr>
          <p:cNvPr id="511" name="Google Shape;511;p8" descr="국립국어원의 AI 학습용 한국어 데이터 | Smilegate.AI"/>
          <p:cNvPicPr preferRelativeResize="0"/>
          <p:nvPr/>
        </p:nvPicPr>
        <p:blipFill rotWithShape="1">
          <a:blip r:embed="rId4">
            <a:alphaModFix/>
          </a:blip>
          <a:srcRect l="28582" t="31330" r="25825" b="9800"/>
          <a:stretch/>
        </p:blipFill>
        <p:spPr>
          <a:xfrm>
            <a:off x="3029807" y="1909736"/>
            <a:ext cx="2357745" cy="227027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"/>
          <p:cNvSpPr txBox="1"/>
          <p:nvPr/>
        </p:nvSpPr>
        <p:spPr>
          <a:xfrm>
            <a:off x="206870" y="5353631"/>
            <a:ext cx="490868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특정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주제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또는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제시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자료로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자유롭게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대화를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나눈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일상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카카오톡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말뭉치</a:t>
            </a:r>
            <a:r>
              <a:rPr lang="en-US" sz="18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데이터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13" name="Google Shape;513;p8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"/>
          <p:cNvSpPr/>
          <p:nvPr/>
        </p:nvSpPr>
        <p:spPr>
          <a:xfrm>
            <a:off x="511592" y="3336360"/>
            <a:ext cx="5245721" cy="3312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20" name="Google Shape;520;p9"/>
          <p:cNvSpPr/>
          <p:nvPr/>
        </p:nvSpPr>
        <p:spPr>
          <a:xfrm>
            <a:off x="1388307" y="3306036"/>
            <a:ext cx="3488253" cy="93483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21" name="Google Shape;521;p9"/>
          <p:cNvSpPr/>
          <p:nvPr/>
        </p:nvSpPr>
        <p:spPr>
          <a:xfrm>
            <a:off x="432627" y="2011573"/>
            <a:ext cx="5336803" cy="682232"/>
          </a:xfrm>
          <a:prstGeom prst="rect">
            <a:avLst/>
          </a:prstGeom>
          <a:solidFill>
            <a:srgbClr val="4DC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algun Gothic"/>
                <a:sym typeface="Malgun Gothic"/>
              </a:rPr>
              <a:t>전처리</a:t>
            </a:r>
            <a:endParaRPr sz="2000" b="1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22" name="Google Shape;522;p9"/>
          <p:cNvSpPr txBox="1"/>
          <p:nvPr/>
        </p:nvSpPr>
        <p:spPr>
          <a:xfrm>
            <a:off x="731038" y="2830204"/>
            <a:ext cx="47399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2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KaKao Dataset을 질문과 대답 형식으로 만들기</a:t>
            </a:r>
            <a:endParaRPr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23" name="Google Shape;523;p9"/>
          <p:cNvSpPr/>
          <p:nvPr/>
        </p:nvSpPr>
        <p:spPr>
          <a:xfrm>
            <a:off x="604193" y="3518128"/>
            <a:ext cx="5056480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0" rIns="97200" bIns="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카카오톡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대화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JSON파일을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파싱하여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b="1" dirty="0">
                <a:solidFill>
                  <a:srgbClr val="00B5FA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1:1 </a:t>
            </a:r>
            <a:r>
              <a:rPr lang="en-US" sz="1600" b="1" dirty="0" err="1">
                <a:solidFill>
                  <a:srgbClr val="00B5FA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대화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를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“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말하는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사람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” : “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대화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내용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“ 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형식으로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저장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질문과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답변을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“Speaker1”과  “Speaker2”에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저장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정규표현식을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통해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특수문자를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제거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(@, #, *...)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대화의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길이가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2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이상인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데이터만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filter</a:t>
            </a:r>
            <a:endParaRPr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질문에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대한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답변이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나오지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않거나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질문이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연속되는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경우에는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NaN처리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NaN이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없는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데이터들만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분리하여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csv로</a:t>
            </a:r>
            <a:r>
              <a:rPr lang="en-US" sz="1600" dirty="0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저장</a:t>
            </a:r>
            <a:endParaRPr sz="1600" dirty="0">
              <a:solidFill>
                <a:srgbClr val="595959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grpSp>
        <p:nvGrpSpPr>
          <p:cNvPr id="524" name="Google Shape;524;p9"/>
          <p:cNvGrpSpPr/>
          <p:nvPr/>
        </p:nvGrpSpPr>
        <p:grpSpPr>
          <a:xfrm>
            <a:off x="12192000" y="1897933"/>
            <a:ext cx="2320427" cy="3657253"/>
            <a:chOff x="3305374" y="2190757"/>
            <a:chExt cx="2320427" cy="3657253"/>
          </a:xfrm>
        </p:grpSpPr>
        <p:sp>
          <p:nvSpPr>
            <p:cNvPr id="525" name="Google Shape;525;p9"/>
            <p:cNvSpPr/>
            <p:nvPr/>
          </p:nvSpPr>
          <p:spPr>
            <a:xfrm>
              <a:off x="3348706" y="3974725"/>
              <a:ext cx="2233765" cy="18732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3775009" y="3932896"/>
              <a:ext cx="1381159" cy="83656"/>
            </a:xfrm>
            <a:prstGeom prst="rect">
              <a:avLst/>
            </a:prstGeom>
            <a:solidFill>
              <a:srgbClr val="00D4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3348706" y="2190757"/>
              <a:ext cx="2233765" cy="682232"/>
            </a:xfrm>
            <a:prstGeom prst="rect">
              <a:avLst/>
            </a:prstGeom>
            <a:solidFill>
              <a:srgbClr val="4DE1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 토큰화</a:t>
              </a:r>
              <a:endParaRPr>
                <a:latin typeface="+mn-ea"/>
                <a:ea typeface="+mn-ea"/>
              </a:endParaRPr>
            </a:p>
          </p:txBody>
        </p:sp>
        <p:sp>
          <p:nvSpPr>
            <p:cNvPr id="528" name="Google Shape;528;p9"/>
            <p:cNvSpPr txBox="1"/>
            <p:nvPr/>
          </p:nvSpPr>
          <p:spPr>
            <a:xfrm>
              <a:off x="3305374" y="3140038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Your Text Here</a:t>
              </a:r>
              <a:endParaRPr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3395074" y="4316728"/>
              <a:ext cx="21613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Change the text to use it as your own PowerPoint template. Easy to change colors, photos and Text.</a:t>
              </a:r>
              <a:endParaRPr sz="16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9"/>
          <p:cNvGrpSpPr/>
          <p:nvPr/>
        </p:nvGrpSpPr>
        <p:grpSpPr>
          <a:xfrm>
            <a:off x="15156292" y="1900765"/>
            <a:ext cx="2320427" cy="3657253"/>
            <a:chOff x="6113284" y="2190757"/>
            <a:chExt cx="2320427" cy="3657253"/>
          </a:xfrm>
        </p:grpSpPr>
        <p:sp>
          <p:nvSpPr>
            <p:cNvPr id="531" name="Google Shape;531;p9"/>
            <p:cNvSpPr/>
            <p:nvPr/>
          </p:nvSpPr>
          <p:spPr>
            <a:xfrm>
              <a:off x="6190883" y="3974725"/>
              <a:ext cx="2233765" cy="18732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6617187" y="3932896"/>
              <a:ext cx="1381159" cy="83656"/>
            </a:xfrm>
            <a:prstGeom prst="rect">
              <a:avLst/>
            </a:prstGeom>
            <a:solidFill>
              <a:srgbClr val="0DF3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6190883" y="2190757"/>
              <a:ext cx="2233765" cy="682232"/>
            </a:xfrm>
            <a:prstGeom prst="rect">
              <a:avLst/>
            </a:prstGeom>
            <a:solidFill>
              <a:srgbClr val="72F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임베딩</a:t>
              </a: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34" name="Google Shape;534;p9"/>
            <p:cNvSpPr txBox="1"/>
            <p:nvPr/>
          </p:nvSpPr>
          <p:spPr>
            <a:xfrm>
              <a:off x="6113284" y="3140038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Your Text Here</a:t>
              </a:r>
              <a:endParaRPr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6227092" y="4316728"/>
              <a:ext cx="21613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Change the text to use it as your own PowerPoint template. Easy to change colors, photos and Text.</a:t>
              </a:r>
              <a:endParaRPr sz="16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18073730" y="1900765"/>
            <a:ext cx="2320427" cy="3657253"/>
            <a:chOff x="9252177" y="2190757"/>
            <a:chExt cx="2320427" cy="3657253"/>
          </a:xfrm>
        </p:grpSpPr>
        <p:sp>
          <p:nvSpPr>
            <p:cNvPr id="537" name="Google Shape;537;p9"/>
            <p:cNvSpPr/>
            <p:nvPr/>
          </p:nvSpPr>
          <p:spPr>
            <a:xfrm>
              <a:off x="9286446" y="3974725"/>
              <a:ext cx="2233765" cy="187328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9712749" y="3932896"/>
              <a:ext cx="1381159" cy="83656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9286446" y="2190757"/>
              <a:ext cx="2233765" cy="682232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+mn-ea"/>
                  <a:ea typeface="+mn-ea"/>
                  <a:cs typeface="Malgun Gothic"/>
                  <a:sym typeface="Malgun Gothic"/>
                </a:rPr>
                <a:t>유사도 측정</a:t>
              </a:r>
              <a:endParaRPr>
                <a:latin typeface="+mn-ea"/>
                <a:ea typeface="+mn-ea"/>
              </a:endParaRPr>
            </a:p>
          </p:txBody>
        </p:sp>
        <p:sp>
          <p:nvSpPr>
            <p:cNvPr id="540" name="Google Shape;540;p9"/>
            <p:cNvSpPr txBox="1"/>
            <p:nvPr/>
          </p:nvSpPr>
          <p:spPr>
            <a:xfrm>
              <a:off x="9252177" y="3140038"/>
              <a:ext cx="23204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2224"/>
                  </a:solidFill>
                  <a:latin typeface="+mn-ea"/>
                  <a:ea typeface="+mn-ea"/>
                  <a:cs typeface="Arial"/>
                  <a:sym typeface="Arial"/>
                </a:rPr>
                <a:t>Your Text Here</a:t>
              </a:r>
              <a:endParaRPr sz="1800">
                <a:solidFill>
                  <a:srgbClr val="212224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9331717" y="4316728"/>
              <a:ext cx="216134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200" tIns="0" rIns="972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95959"/>
                  </a:solidFill>
                  <a:latin typeface="+mn-ea"/>
                  <a:ea typeface="+mn-ea"/>
                  <a:cs typeface="Arial"/>
                  <a:sym typeface="Arial"/>
                </a:rPr>
                <a:t>Change the text to use it as your own PowerPoint template. Easy to change colors, photos and Text.</a:t>
              </a:r>
              <a:endParaRPr sz="1600">
                <a:solidFill>
                  <a:srgbClr val="595959"/>
                </a:solidFill>
                <a:latin typeface="+mn-ea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542" name="Google Shape;542;p9"/>
          <p:cNvSpPr txBox="1"/>
          <p:nvPr/>
        </p:nvSpPr>
        <p:spPr>
          <a:xfrm>
            <a:off x="381443" y="1200748"/>
            <a:ext cx="9504360" cy="69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04B7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데이터</a:t>
            </a:r>
            <a:r>
              <a:rPr lang="en-US" sz="2400" dirty="0">
                <a:solidFill>
                  <a:srgbClr val="004B7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 </a:t>
            </a:r>
            <a:r>
              <a:rPr lang="en-US" sz="2400" dirty="0" err="1">
                <a:solidFill>
                  <a:srgbClr val="004B7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Arial"/>
              </a:rPr>
              <a:t>전처리</a:t>
            </a:r>
            <a:endParaRPr sz="2400" dirty="0">
              <a:solidFill>
                <a:srgbClr val="004B7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sym typeface="Arial"/>
            </a:endParaRPr>
          </a:p>
        </p:txBody>
      </p:sp>
      <p:sp>
        <p:nvSpPr>
          <p:cNvPr id="543" name="Google Shape;543;p9"/>
          <p:cNvSpPr txBox="1">
            <a:spLocks noGrp="1"/>
          </p:cNvSpPr>
          <p:nvPr>
            <p:ph type="ctrTitle"/>
          </p:nvPr>
        </p:nvSpPr>
        <p:spPr>
          <a:xfrm>
            <a:off x="1108364" y="383598"/>
            <a:ext cx="9144000" cy="5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>
                <a:latin typeface="+mn-ea"/>
                <a:ea typeface="+mn-ea"/>
              </a:rPr>
              <a:t>3.2 데이터 전처리 및 학습 데이터 구축</a:t>
            </a:r>
            <a:endParaRPr>
              <a:latin typeface="+mn-ea"/>
              <a:ea typeface="+mn-ea"/>
            </a:endParaRPr>
          </a:p>
        </p:txBody>
      </p:sp>
      <p:sp>
        <p:nvSpPr>
          <p:cNvPr id="544" name="Google Shape;544;p9"/>
          <p:cNvSpPr txBox="1">
            <a:spLocks noGrp="1"/>
          </p:cNvSpPr>
          <p:nvPr>
            <p:ph type="subTitle" idx="1"/>
          </p:nvPr>
        </p:nvSpPr>
        <p:spPr>
          <a:xfrm>
            <a:off x="1108364" y="198583"/>
            <a:ext cx="9144000" cy="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>
                <a:latin typeface="+mn-ea"/>
                <a:ea typeface="+mn-ea"/>
              </a:rPr>
              <a:t> MBTI TALK</a:t>
            </a:r>
            <a:endParaRPr>
              <a:latin typeface="+mn-ea"/>
              <a:ea typeface="+mn-ea"/>
            </a:endParaRPr>
          </a:p>
        </p:txBody>
      </p:sp>
      <p:sp>
        <p:nvSpPr>
          <p:cNvPr id="545" name="Google Shape;545;p9"/>
          <p:cNvSpPr/>
          <p:nvPr/>
        </p:nvSpPr>
        <p:spPr>
          <a:xfrm>
            <a:off x="6152402" y="2011573"/>
            <a:ext cx="5868890" cy="46248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46" name="Google Shape;546;p9"/>
          <p:cNvSpPr/>
          <p:nvPr/>
        </p:nvSpPr>
        <p:spPr>
          <a:xfrm>
            <a:off x="7342720" y="1978346"/>
            <a:ext cx="3488253" cy="93483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Malgun Gothic"/>
              <a:sym typeface="Malgun Gothic"/>
            </a:endParaRPr>
          </a:p>
        </p:txBody>
      </p:sp>
      <p:sp>
        <p:nvSpPr>
          <p:cNvPr id="555" name="Google Shape;555;p9"/>
          <p:cNvSpPr txBox="1"/>
          <p:nvPr/>
        </p:nvSpPr>
        <p:spPr>
          <a:xfrm>
            <a:off x="10232557" y="246490"/>
            <a:ext cx="163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ERU-J</a:t>
            </a:r>
            <a:r>
              <a:rPr lang="en-US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I</a:t>
            </a:r>
            <a:r>
              <a:rPr lang="en-US" sz="1400">
                <a:solidFill>
                  <a:schemeClr val="lt1"/>
                </a:solidFill>
                <a:latin typeface="+mn-ea"/>
                <a:ea typeface="+mn-ea"/>
                <a:cs typeface="Malgun Gothic"/>
                <a:sym typeface="Malgun Gothic"/>
              </a:rPr>
              <a:t>MYOUNG</a:t>
            </a:r>
            <a:endParaRPr sz="1400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pic>
        <p:nvPicPr>
          <p:cNvPr id="3" name="그림 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991428F6-A32A-5B5E-204A-3DD240861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634" y="2102343"/>
            <a:ext cx="2656156" cy="1226891"/>
          </a:xfrm>
          <a:prstGeom prst="rect">
            <a:avLst/>
          </a:prstGeom>
          <a:ln>
            <a:solidFill>
              <a:srgbClr val="4DC4FF"/>
            </a:solidFill>
          </a:ln>
        </p:spPr>
      </p:pic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4313EE3-9522-C915-301B-F4B54B5DA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432" y="3394317"/>
            <a:ext cx="3924557" cy="1589979"/>
          </a:xfrm>
          <a:prstGeom prst="rect">
            <a:avLst/>
          </a:prstGeom>
          <a:ln>
            <a:solidFill>
              <a:srgbClr val="4DC4FF"/>
            </a:solidFill>
          </a:ln>
        </p:spPr>
      </p:pic>
      <p:pic>
        <p:nvPicPr>
          <p:cNvPr id="7" name="그림 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604F88A9-E1B3-4EC4-521C-69A905E1F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629" y="5049380"/>
            <a:ext cx="4220164" cy="1371791"/>
          </a:xfrm>
          <a:prstGeom prst="rect">
            <a:avLst/>
          </a:prstGeom>
          <a:ln>
            <a:solidFill>
              <a:srgbClr val="4DC4FF"/>
            </a:solidFill>
          </a:ln>
        </p:spPr>
      </p:pic>
      <p:pic>
        <p:nvPicPr>
          <p:cNvPr id="9" name="그림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416DEF9-6155-3A96-779F-8A91EEFA7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959" y="2628819"/>
            <a:ext cx="4563112" cy="1047896"/>
          </a:xfrm>
          <a:prstGeom prst="rect">
            <a:avLst/>
          </a:prstGeom>
          <a:ln>
            <a:solidFill>
              <a:srgbClr val="4DC4F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ABE3D4-EF93-E085-9B31-7A7737C88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013" y="3974481"/>
            <a:ext cx="5163271" cy="228632"/>
          </a:xfrm>
          <a:prstGeom prst="rect">
            <a:avLst/>
          </a:prstGeom>
          <a:ln>
            <a:solidFill>
              <a:srgbClr val="4DC4F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A03A9B-0D06-D831-7209-7BB17A445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432" y="4517844"/>
            <a:ext cx="4315427" cy="362001"/>
          </a:xfrm>
          <a:prstGeom prst="rect">
            <a:avLst/>
          </a:prstGeom>
          <a:ln>
            <a:solidFill>
              <a:srgbClr val="4DC4FF"/>
            </a:solidFill>
          </a:ln>
        </p:spPr>
      </p:pic>
      <p:pic>
        <p:nvPicPr>
          <p:cNvPr id="15" name="그림 1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B829E24B-E358-B35D-451C-97438FFA4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5832" y="5191335"/>
            <a:ext cx="5296639" cy="1019317"/>
          </a:xfrm>
          <a:prstGeom prst="rect">
            <a:avLst/>
          </a:prstGeom>
          <a:ln>
            <a:solidFill>
              <a:srgbClr val="4DC4FF"/>
            </a:solidFill>
          </a:ln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D4A2A6F-F288-62E9-FB71-D78FB7AB20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65" y="2174548"/>
            <a:ext cx="5553392" cy="3050221"/>
          </a:xfrm>
          <a:prstGeom prst="rect">
            <a:avLst/>
          </a:prstGeom>
          <a:ln>
            <a:solidFill>
              <a:srgbClr val="4DC4FF"/>
            </a:solidFill>
          </a:ln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EFA74A7-172E-4145-6A5F-319F0CFA49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2130" y="3091553"/>
            <a:ext cx="5584041" cy="3431770"/>
          </a:xfrm>
          <a:prstGeom prst="rect">
            <a:avLst/>
          </a:prstGeom>
          <a:ln>
            <a:solidFill>
              <a:srgbClr val="4DC4F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1417</Words>
  <Application>Microsoft Office PowerPoint</Application>
  <PresentationFormat>와이드스크린</PresentationFormat>
  <Paragraphs>346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이사만루체 Light</vt:lpstr>
      <vt:lpstr>맑은 고딕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1. 서비스 제작 배경</vt:lpstr>
      <vt:lpstr>PowerPoint 프레젠테이션</vt:lpstr>
      <vt:lpstr>2. 서비스 개발 기간 </vt:lpstr>
      <vt:lpstr>PowerPoint 프레젠테이션</vt:lpstr>
      <vt:lpstr>3.1 데이터셋 수집</vt:lpstr>
      <vt:lpstr>3.2 데이터 전처리 및 학습 데이터 구축</vt:lpstr>
      <vt:lpstr>3.2 데이터 전처리 및 학습 데이터 구축</vt:lpstr>
      <vt:lpstr>3.2 데이터 전처리 및 학습 데이터 구축</vt:lpstr>
      <vt:lpstr>3.3 모델 구축</vt:lpstr>
      <vt:lpstr>3.4 모델 학습 및 검증</vt:lpstr>
      <vt:lpstr>3.4 모델 학습 및 검증</vt:lpstr>
      <vt:lpstr>PowerPoint 프레젠테이션</vt:lpstr>
      <vt:lpstr>4. 서비스 활용 방안</vt:lpstr>
      <vt:lpstr>PowerPoint 프레젠테이션</vt:lpstr>
      <vt:lpstr>5. 개발 툴</vt:lpstr>
      <vt:lpstr>PowerPoint 프레젠테이션</vt:lpstr>
      <vt:lpstr>6. 서비스 시연 </vt:lpstr>
      <vt:lpstr>PowerPoint 프레젠테이션</vt:lpstr>
      <vt:lpstr>7. 트러블 슈팅</vt:lpstr>
      <vt:lpstr>PowerPoint 프레젠테이션</vt:lpstr>
      <vt:lpstr>8. 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파포장인</dc:creator>
  <cp:lastModifiedBy>예성 고</cp:lastModifiedBy>
  <cp:revision>27</cp:revision>
  <dcterms:created xsi:type="dcterms:W3CDTF">2023-03-02T04:12:39Z</dcterms:created>
  <dcterms:modified xsi:type="dcterms:W3CDTF">2023-08-09T15:56:57Z</dcterms:modified>
</cp:coreProperties>
</file>